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47" r:id="rId1"/>
    <p:sldMasterId id="2147483742" r:id="rId2"/>
    <p:sldMasterId id="2147483672" r:id="rId3"/>
  </p:sldMasterIdLst>
  <p:notesMasterIdLst>
    <p:notesMasterId r:id="rId23"/>
  </p:notesMasterIdLst>
  <p:handoutMasterIdLst>
    <p:handoutMasterId r:id="rId24"/>
  </p:handoutMasterIdLst>
  <p:sldIdLst>
    <p:sldId id="256" r:id="rId4"/>
    <p:sldId id="258" r:id="rId5"/>
    <p:sldId id="275" r:id="rId6"/>
    <p:sldId id="277" r:id="rId7"/>
    <p:sldId id="278" r:id="rId8"/>
    <p:sldId id="279" r:id="rId9"/>
    <p:sldId id="261" r:id="rId10"/>
    <p:sldId id="262" r:id="rId11"/>
    <p:sldId id="263" r:id="rId12"/>
    <p:sldId id="264" r:id="rId13"/>
    <p:sldId id="266" r:id="rId14"/>
    <p:sldId id="280" r:id="rId15"/>
    <p:sldId id="281" r:id="rId16"/>
    <p:sldId id="282" r:id="rId17"/>
    <p:sldId id="283" r:id="rId18"/>
    <p:sldId id="286" r:id="rId19"/>
    <p:sldId id="285" r:id="rId20"/>
    <p:sldId id="287" r:id="rId21"/>
    <p:sldId id="288"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79" d="100"/>
          <a:sy n="79" d="100"/>
        </p:scale>
        <p:origin x="64" y="120"/>
      </p:cViewPr>
      <p:guideLst>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4E03F-159F-4F20-9446-AD10FF7AA8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FADD34-50EA-45F0-AC57-4733C2D23DC5}">
      <dgm:prSet/>
      <dgm:spPr/>
      <dgm:t>
        <a:bodyPr/>
        <a:lstStyle/>
        <a:p>
          <a:r>
            <a:rPr lang="en-US" dirty="0"/>
            <a:t>SECURITY:</a:t>
          </a:r>
        </a:p>
        <a:p>
          <a:r>
            <a:rPr lang="en-US" dirty="0"/>
            <a:t>Issues with the Former USSR, Nuclear Non-Proliferation, old fights from WWI and WWII</a:t>
          </a:r>
        </a:p>
      </dgm:t>
    </dgm:pt>
    <dgm:pt modelId="{64C5B5E9-7722-412E-B9A5-05151D032D56}" type="parTrans" cxnId="{B54D1523-C805-4819-BE00-D0D972D6B158}">
      <dgm:prSet/>
      <dgm:spPr/>
      <dgm:t>
        <a:bodyPr/>
        <a:lstStyle/>
        <a:p>
          <a:endParaRPr lang="en-US"/>
        </a:p>
      </dgm:t>
    </dgm:pt>
    <dgm:pt modelId="{D2D52461-5C15-430F-914C-55E148CAB02E}" type="sibTrans" cxnId="{B54D1523-C805-4819-BE00-D0D972D6B158}">
      <dgm:prSet/>
      <dgm:spPr/>
      <dgm:t>
        <a:bodyPr/>
        <a:lstStyle/>
        <a:p>
          <a:endParaRPr lang="en-US"/>
        </a:p>
      </dgm:t>
    </dgm:pt>
    <dgm:pt modelId="{6FF839C3-7FDA-4DE8-A51C-C66F6A9C5625}">
      <dgm:prSet/>
      <dgm:spPr/>
      <dgm:t>
        <a:bodyPr/>
        <a:lstStyle/>
        <a:p>
          <a:r>
            <a:rPr lang="en-US" dirty="0"/>
            <a:t>TECHNOLOGY:</a:t>
          </a:r>
        </a:p>
        <a:p>
          <a:r>
            <a:rPr lang="en-US" dirty="0"/>
            <a:t>Internet, E-Commerce, Analytics </a:t>
          </a:r>
        </a:p>
      </dgm:t>
    </dgm:pt>
    <dgm:pt modelId="{08D0FBC1-A205-4561-93F3-3F2FD86921E4}" type="parTrans" cxnId="{6DB9569B-567C-49B3-B8C7-4214ADF16044}">
      <dgm:prSet/>
      <dgm:spPr/>
      <dgm:t>
        <a:bodyPr/>
        <a:lstStyle/>
        <a:p>
          <a:endParaRPr lang="en-US"/>
        </a:p>
      </dgm:t>
    </dgm:pt>
    <dgm:pt modelId="{12C0B163-D16F-4045-8602-DECD0985C113}" type="sibTrans" cxnId="{6DB9569B-567C-49B3-B8C7-4214ADF16044}">
      <dgm:prSet/>
      <dgm:spPr/>
      <dgm:t>
        <a:bodyPr/>
        <a:lstStyle/>
        <a:p>
          <a:endParaRPr lang="en-US"/>
        </a:p>
      </dgm:t>
    </dgm:pt>
    <dgm:pt modelId="{69605B5A-D598-47F7-A5EE-69C8B1D93862}">
      <dgm:prSet/>
      <dgm:spPr/>
      <dgm:t>
        <a:bodyPr/>
        <a:lstStyle/>
        <a:p>
          <a:r>
            <a:rPr lang="en-US" dirty="0"/>
            <a:t>TRADE: </a:t>
          </a:r>
        </a:p>
        <a:p>
          <a:r>
            <a:rPr lang="en-US" dirty="0"/>
            <a:t>CUSFTA, NAFTA, DR-CAFTA, WTO </a:t>
          </a:r>
        </a:p>
      </dgm:t>
    </dgm:pt>
    <dgm:pt modelId="{BC37EFAF-EC27-4A10-8D1B-9A2D849AB279}" type="parTrans" cxnId="{0238A25A-42D2-4290-AC45-F2CCB16ADB16}">
      <dgm:prSet/>
      <dgm:spPr/>
      <dgm:t>
        <a:bodyPr/>
        <a:lstStyle/>
        <a:p>
          <a:endParaRPr lang="en-US"/>
        </a:p>
      </dgm:t>
    </dgm:pt>
    <dgm:pt modelId="{E08B3096-C0C1-4877-B56C-65EF29A9477B}" type="sibTrans" cxnId="{0238A25A-42D2-4290-AC45-F2CCB16ADB16}">
      <dgm:prSet/>
      <dgm:spPr/>
      <dgm:t>
        <a:bodyPr/>
        <a:lstStyle/>
        <a:p>
          <a:endParaRPr lang="en-US"/>
        </a:p>
      </dgm:t>
    </dgm:pt>
    <dgm:pt modelId="{6ABD72EB-4DFF-48F7-AE86-9A07E40E4451}" type="pres">
      <dgm:prSet presAssocID="{BD64E03F-159F-4F20-9446-AD10FF7AA857}" presName="linear" presStyleCnt="0">
        <dgm:presLayoutVars>
          <dgm:animLvl val="lvl"/>
          <dgm:resizeHandles val="exact"/>
        </dgm:presLayoutVars>
      </dgm:prSet>
      <dgm:spPr/>
    </dgm:pt>
    <dgm:pt modelId="{32A353DC-E538-4C55-A70A-F2DE1CBE2EE8}" type="pres">
      <dgm:prSet presAssocID="{C7FADD34-50EA-45F0-AC57-4733C2D23DC5}" presName="parentText" presStyleLbl="node1" presStyleIdx="0" presStyleCnt="3">
        <dgm:presLayoutVars>
          <dgm:chMax val="0"/>
          <dgm:bulletEnabled val="1"/>
        </dgm:presLayoutVars>
      </dgm:prSet>
      <dgm:spPr/>
    </dgm:pt>
    <dgm:pt modelId="{077473A8-E714-4C56-8586-3BC9DCDCA29A}" type="pres">
      <dgm:prSet presAssocID="{D2D52461-5C15-430F-914C-55E148CAB02E}" presName="spacer" presStyleCnt="0"/>
      <dgm:spPr/>
    </dgm:pt>
    <dgm:pt modelId="{22FDB8BC-F5D3-4327-BF3B-C9E33E330E5C}" type="pres">
      <dgm:prSet presAssocID="{6FF839C3-7FDA-4DE8-A51C-C66F6A9C5625}" presName="parentText" presStyleLbl="node1" presStyleIdx="1" presStyleCnt="3">
        <dgm:presLayoutVars>
          <dgm:chMax val="0"/>
          <dgm:bulletEnabled val="1"/>
        </dgm:presLayoutVars>
      </dgm:prSet>
      <dgm:spPr/>
    </dgm:pt>
    <dgm:pt modelId="{EF9F1BEC-AAF1-411D-BEE6-7E2E51443F35}" type="pres">
      <dgm:prSet presAssocID="{12C0B163-D16F-4045-8602-DECD0985C113}" presName="spacer" presStyleCnt="0"/>
      <dgm:spPr/>
    </dgm:pt>
    <dgm:pt modelId="{EBCF9644-617B-494F-947C-6881BB7D5AE7}" type="pres">
      <dgm:prSet presAssocID="{69605B5A-D598-47F7-A5EE-69C8B1D93862}" presName="parentText" presStyleLbl="node1" presStyleIdx="2" presStyleCnt="3">
        <dgm:presLayoutVars>
          <dgm:chMax val="0"/>
          <dgm:bulletEnabled val="1"/>
        </dgm:presLayoutVars>
      </dgm:prSet>
      <dgm:spPr/>
    </dgm:pt>
  </dgm:ptLst>
  <dgm:cxnLst>
    <dgm:cxn modelId="{B54D1523-C805-4819-BE00-D0D972D6B158}" srcId="{BD64E03F-159F-4F20-9446-AD10FF7AA857}" destId="{C7FADD34-50EA-45F0-AC57-4733C2D23DC5}" srcOrd="0" destOrd="0" parTransId="{64C5B5E9-7722-412E-B9A5-05151D032D56}" sibTransId="{D2D52461-5C15-430F-914C-55E148CAB02E}"/>
    <dgm:cxn modelId="{0238A25A-42D2-4290-AC45-F2CCB16ADB16}" srcId="{BD64E03F-159F-4F20-9446-AD10FF7AA857}" destId="{69605B5A-D598-47F7-A5EE-69C8B1D93862}" srcOrd="2" destOrd="0" parTransId="{BC37EFAF-EC27-4A10-8D1B-9A2D849AB279}" sibTransId="{E08B3096-C0C1-4877-B56C-65EF29A9477B}"/>
    <dgm:cxn modelId="{6DB9569B-567C-49B3-B8C7-4214ADF16044}" srcId="{BD64E03F-159F-4F20-9446-AD10FF7AA857}" destId="{6FF839C3-7FDA-4DE8-A51C-C66F6A9C5625}" srcOrd="1" destOrd="0" parTransId="{08D0FBC1-A205-4561-93F3-3F2FD86921E4}" sibTransId="{12C0B163-D16F-4045-8602-DECD0985C113}"/>
    <dgm:cxn modelId="{DA75FDBA-FC02-4EE5-A968-2493F41DC97B}" type="presOf" srcId="{69605B5A-D598-47F7-A5EE-69C8B1D93862}" destId="{EBCF9644-617B-494F-947C-6881BB7D5AE7}" srcOrd="0" destOrd="0" presId="urn:microsoft.com/office/officeart/2005/8/layout/vList2"/>
    <dgm:cxn modelId="{A1F755E4-A349-4F57-A098-7D393F934A7A}" type="presOf" srcId="{6FF839C3-7FDA-4DE8-A51C-C66F6A9C5625}" destId="{22FDB8BC-F5D3-4327-BF3B-C9E33E330E5C}" srcOrd="0" destOrd="0" presId="urn:microsoft.com/office/officeart/2005/8/layout/vList2"/>
    <dgm:cxn modelId="{F6F16FE9-0201-4CE5-AD06-79707D2E3D5E}" type="presOf" srcId="{C7FADD34-50EA-45F0-AC57-4733C2D23DC5}" destId="{32A353DC-E538-4C55-A70A-F2DE1CBE2EE8}" srcOrd="0" destOrd="0" presId="urn:microsoft.com/office/officeart/2005/8/layout/vList2"/>
    <dgm:cxn modelId="{420314F2-7F71-4DC3-A992-579B16C5BCCA}" type="presOf" srcId="{BD64E03F-159F-4F20-9446-AD10FF7AA857}" destId="{6ABD72EB-4DFF-48F7-AE86-9A07E40E4451}" srcOrd="0" destOrd="0" presId="urn:microsoft.com/office/officeart/2005/8/layout/vList2"/>
    <dgm:cxn modelId="{A95F60A7-588A-4349-B8F2-6BA4BFD6864C}" type="presParOf" srcId="{6ABD72EB-4DFF-48F7-AE86-9A07E40E4451}" destId="{32A353DC-E538-4C55-A70A-F2DE1CBE2EE8}" srcOrd="0" destOrd="0" presId="urn:microsoft.com/office/officeart/2005/8/layout/vList2"/>
    <dgm:cxn modelId="{994D5D88-5F44-4741-9FFC-EA4F1D56A3C0}" type="presParOf" srcId="{6ABD72EB-4DFF-48F7-AE86-9A07E40E4451}" destId="{077473A8-E714-4C56-8586-3BC9DCDCA29A}" srcOrd="1" destOrd="0" presId="urn:microsoft.com/office/officeart/2005/8/layout/vList2"/>
    <dgm:cxn modelId="{ECFA8577-25C8-4828-B997-53F1C62B1623}" type="presParOf" srcId="{6ABD72EB-4DFF-48F7-AE86-9A07E40E4451}" destId="{22FDB8BC-F5D3-4327-BF3B-C9E33E330E5C}" srcOrd="2" destOrd="0" presId="urn:microsoft.com/office/officeart/2005/8/layout/vList2"/>
    <dgm:cxn modelId="{3BA5B91A-6825-4E95-B727-F15A4F38898A}" type="presParOf" srcId="{6ABD72EB-4DFF-48F7-AE86-9A07E40E4451}" destId="{EF9F1BEC-AAF1-411D-BEE6-7E2E51443F35}" srcOrd="3" destOrd="0" presId="urn:microsoft.com/office/officeart/2005/8/layout/vList2"/>
    <dgm:cxn modelId="{4F1C32BD-ACA1-4D6C-BD68-A064D73B91C6}" type="presParOf" srcId="{6ABD72EB-4DFF-48F7-AE86-9A07E40E4451}" destId="{EBCF9644-617B-494F-947C-6881BB7D5AE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B6DA3-51EB-4419-9EEA-9FC3038E52B0}"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BA8D9C8E-60FA-41A5-9E7D-CBB069A52773}">
      <dgm:prSet custT="1"/>
      <dgm:spPr/>
      <dgm:t>
        <a:bodyPr/>
        <a:lstStyle/>
        <a:p>
          <a:r>
            <a:rPr lang="en-US" sz="2800"/>
            <a:t>September 11, 2001 and Global War on Terror</a:t>
          </a:r>
        </a:p>
      </dgm:t>
    </dgm:pt>
    <dgm:pt modelId="{B14CC4AC-D906-40D2-A14A-EEB2E588A994}" type="parTrans" cxnId="{8DA2FF81-10E6-4905-AE6F-EF026C56B08B}">
      <dgm:prSet/>
      <dgm:spPr/>
      <dgm:t>
        <a:bodyPr/>
        <a:lstStyle/>
        <a:p>
          <a:endParaRPr lang="en-US" sz="1600"/>
        </a:p>
      </dgm:t>
    </dgm:pt>
    <dgm:pt modelId="{3A4B3083-C849-4F7F-AD08-84E191243416}" type="sibTrans" cxnId="{8DA2FF81-10E6-4905-AE6F-EF026C56B08B}">
      <dgm:prSet/>
      <dgm:spPr/>
      <dgm:t>
        <a:bodyPr/>
        <a:lstStyle/>
        <a:p>
          <a:endParaRPr lang="en-US" sz="1600"/>
        </a:p>
      </dgm:t>
    </dgm:pt>
    <dgm:pt modelId="{FC7DEF83-5BD5-4025-A79F-BAC779A83DFB}">
      <dgm:prSet custT="1"/>
      <dgm:spPr/>
      <dgm:t>
        <a:bodyPr/>
        <a:lstStyle/>
        <a:p>
          <a:r>
            <a:rPr lang="en-US" sz="2800"/>
            <a:t>Great Recession</a:t>
          </a:r>
        </a:p>
      </dgm:t>
    </dgm:pt>
    <dgm:pt modelId="{E43C8115-27F9-4237-A76B-43B2C5918C85}" type="parTrans" cxnId="{A3AC83F8-C4A8-4DF1-8428-C352A866419C}">
      <dgm:prSet/>
      <dgm:spPr/>
      <dgm:t>
        <a:bodyPr/>
        <a:lstStyle/>
        <a:p>
          <a:endParaRPr lang="en-US" sz="1600"/>
        </a:p>
      </dgm:t>
    </dgm:pt>
    <dgm:pt modelId="{B5497610-7CD8-4B66-9E78-8D3793D8770B}" type="sibTrans" cxnId="{A3AC83F8-C4A8-4DF1-8428-C352A866419C}">
      <dgm:prSet/>
      <dgm:spPr/>
      <dgm:t>
        <a:bodyPr/>
        <a:lstStyle/>
        <a:p>
          <a:endParaRPr lang="en-US" sz="1600"/>
        </a:p>
      </dgm:t>
    </dgm:pt>
    <dgm:pt modelId="{ECD194E6-263F-4867-B9B1-AE0A3A5A9310}">
      <dgm:prSet custT="1"/>
      <dgm:spPr/>
      <dgm:t>
        <a:bodyPr/>
        <a:lstStyle/>
        <a:p>
          <a:r>
            <a:rPr lang="en-US" sz="2800"/>
            <a:t>Fukushima</a:t>
          </a:r>
        </a:p>
      </dgm:t>
    </dgm:pt>
    <dgm:pt modelId="{B22C1FB0-5C30-4F14-933D-D16D1A7DD2F7}" type="parTrans" cxnId="{591E7CA9-CBFF-4B10-B5E4-41C9AAE40222}">
      <dgm:prSet/>
      <dgm:spPr/>
      <dgm:t>
        <a:bodyPr/>
        <a:lstStyle/>
        <a:p>
          <a:endParaRPr lang="en-US" sz="1600"/>
        </a:p>
      </dgm:t>
    </dgm:pt>
    <dgm:pt modelId="{ED24F05A-78E4-4D8F-9DBF-63ECC13DDAD2}" type="sibTrans" cxnId="{591E7CA9-CBFF-4B10-B5E4-41C9AAE40222}">
      <dgm:prSet/>
      <dgm:spPr/>
      <dgm:t>
        <a:bodyPr/>
        <a:lstStyle/>
        <a:p>
          <a:endParaRPr lang="en-US" sz="1600"/>
        </a:p>
      </dgm:t>
    </dgm:pt>
    <dgm:pt modelId="{8A0367CC-41D0-4DC6-AA8E-AA910EE1BF38}">
      <dgm:prSet custT="1"/>
      <dgm:spPr/>
      <dgm:t>
        <a:bodyPr/>
        <a:lstStyle/>
        <a:p>
          <a:r>
            <a:rPr lang="en-US" sz="2800" dirty="0"/>
            <a:t>Recovery</a:t>
          </a:r>
        </a:p>
      </dgm:t>
    </dgm:pt>
    <dgm:pt modelId="{0167D5C1-0A4A-42A7-9B56-6DB75CDEB0CF}" type="parTrans" cxnId="{7B89C058-B130-4298-AD86-6BC4D1CC66AE}">
      <dgm:prSet/>
      <dgm:spPr/>
      <dgm:t>
        <a:bodyPr/>
        <a:lstStyle/>
        <a:p>
          <a:endParaRPr lang="en-US" sz="1600"/>
        </a:p>
      </dgm:t>
    </dgm:pt>
    <dgm:pt modelId="{233F3E68-D72F-408B-93EE-5A196CAF9105}" type="sibTrans" cxnId="{7B89C058-B130-4298-AD86-6BC4D1CC66AE}">
      <dgm:prSet/>
      <dgm:spPr/>
      <dgm:t>
        <a:bodyPr/>
        <a:lstStyle/>
        <a:p>
          <a:endParaRPr lang="en-US" sz="1600"/>
        </a:p>
      </dgm:t>
    </dgm:pt>
    <dgm:pt modelId="{A81E26DB-A943-49E5-8676-631FEA38415E}">
      <dgm:prSet custT="1"/>
      <dgm:spPr/>
      <dgm:t>
        <a:bodyPr/>
        <a:lstStyle/>
        <a:p>
          <a:r>
            <a:rPr lang="en-US" sz="2800"/>
            <a:t>Rising Political Change / Populism</a:t>
          </a:r>
        </a:p>
      </dgm:t>
    </dgm:pt>
    <dgm:pt modelId="{E41F9175-B5B8-413E-B369-2ED34BD3F7FA}" type="parTrans" cxnId="{9AFE64DB-E2CA-4C28-AC51-D9D81EC0D911}">
      <dgm:prSet/>
      <dgm:spPr/>
      <dgm:t>
        <a:bodyPr/>
        <a:lstStyle/>
        <a:p>
          <a:endParaRPr lang="en-US" sz="1600"/>
        </a:p>
      </dgm:t>
    </dgm:pt>
    <dgm:pt modelId="{1FF370CF-6645-473F-91B5-44EBB6A52F95}" type="sibTrans" cxnId="{9AFE64DB-E2CA-4C28-AC51-D9D81EC0D911}">
      <dgm:prSet/>
      <dgm:spPr/>
      <dgm:t>
        <a:bodyPr/>
        <a:lstStyle/>
        <a:p>
          <a:endParaRPr lang="en-US" sz="1600"/>
        </a:p>
      </dgm:t>
    </dgm:pt>
    <dgm:pt modelId="{ADEBFC7E-154E-483D-ABB5-295F752513B7}" type="pres">
      <dgm:prSet presAssocID="{163B6DA3-51EB-4419-9EEA-9FC3038E52B0}" presName="vert0" presStyleCnt="0">
        <dgm:presLayoutVars>
          <dgm:dir/>
          <dgm:animOne val="branch"/>
          <dgm:animLvl val="lvl"/>
        </dgm:presLayoutVars>
      </dgm:prSet>
      <dgm:spPr/>
    </dgm:pt>
    <dgm:pt modelId="{14087DEB-01CC-4F36-9F10-83C0187C85A9}" type="pres">
      <dgm:prSet presAssocID="{BA8D9C8E-60FA-41A5-9E7D-CBB069A52773}" presName="thickLine" presStyleLbl="alignNode1" presStyleIdx="0" presStyleCnt="5"/>
      <dgm:spPr/>
    </dgm:pt>
    <dgm:pt modelId="{EA6E49DA-0854-4415-8F82-D7A4ED043FF1}" type="pres">
      <dgm:prSet presAssocID="{BA8D9C8E-60FA-41A5-9E7D-CBB069A52773}" presName="horz1" presStyleCnt="0"/>
      <dgm:spPr/>
    </dgm:pt>
    <dgm:pt modelId="{592F1399-FB17-4697-B594-9952A605B168}" type="pres">
      <dgm:prSet presAssocID="{BA8D9C8E-60FA-41A5-9E7D-CBB069A52773}" presName="tx1" presStyleLbl="revTx" presStyleIdx="0" presStyleCnt="5"/>
      <dgm:spPr/>
    </dgm:pt>
    <dgm:pt modelId="{C0B28139-9F8E-4405-B24E-A8FB86CB1077}" type="pres">
      <dgm:prSet presAssocID="{BA8D9C8E-60FA-41A5-9E7D-CBB069A52773}" presName="vert1" presStyleCnt="0"/>
      <dgm:spPr/>
    </dgm:pt>
    <dgm:pt modelId="{E2507A42-7E8F-4A48-A86C-943A591A3114}" type="pres">
      <dgm:prSet presAssocID="{FC7DEF83-5BD5-4025-A79F-BAC779A83DFB}" presName="thickLine" presStyleLbl="alignNode1" presStyleIdx="1" presStyleCnt="5"/>
      <dgm:spPr/>
    </dgm:pt>
    <dgm:pt modelId="{AB3B5303-096B-44DF-8485-ABB0E17CF20B}" type="pres">
      <dgm:prSet presAssocID="{FC7DEF83-5BD5-4025-A79F-BAC779A83DFB}" presName="horz1" presStyleCnt="0"/>
      <dgm:spPr/>
    </dgm:pt>
    <dgm:pt modelId="{F5273EA7-8992-4AE3-9810-D44007ED0207}" type="pres">
      <dgm:prSet presAssocID="{FC7DEF83-5BD5-4025-A79F-BAC779A83DFB}" presName="tx1" presStyleLbl="revTx" presStyleIdx="1" presStyleCnt="5"/>
      <dgm:spPr/>
    </dgm:pt>
    <dgm:pt modelId="{88AA6789-38E7-4C5A-83F8-6B9564331EA5}" type="pres">
      <dgm:prSet presAssocID="{FC7DEF83-5BD5-4025-A79F-BAC779A83DFB}" presName="vert1" presStyleCnt="0"/>
      <dgm:spPr/>
    </dgm:pt>
    <dgm:pt modelId="{ED3000A6-1DF9-4BD9-99B4-CE263A66FEB8}" type="pres">
      <dgm:prSet presAssocID="{ECD194E6-263F-4867-B9B1-AE0A3A5A9310}" presName="thickLine" presStyleLbl="alignNode1" presStyleIdx="2" presStyleCnt="5"/>
      <dgm:spPr/>
    </dgm:pt>
    <dgm:pt modelId="{993DB3E6-FDA8-4350-9D2B-41052BB5472F}" type="pres">
      <dgm:prSet presAssocID="{ECD194E6-263F-4867-B9B1-AE0A3A5A9310}" presName="horz1" presStyleCnt="0"/>
      <dgm:spPr/>
    </dgm:pt>
    <dgm:pt modelId="{54C1BD17-AC3E-4178-A46A-9E322648BBCC}" type="pres">
      <dgm:prSet presAssocID="{ECD194E6-263F-4867-B9B1-AE0A3A5A9310}" presName="tx1" presStyleLbl="revTx" presStyleIdx="2" presStyleCnt="5"/>
      <dgm:spPr/>
    </dgm:pt>
    <dgm:pt modelId="{5703A20C-4192-476E-87D2-143159C18A67}" type="pres">
      <dgm:prSet presAssocID="{ECD194E6-263F-4867-B9B1-AE0A3A5A9310}" presName="vert1" presStyleCnt="0"/>
      <dgm:spPr/>
    </dgm:pt>
    <dgm:pt modelId="{3F5DEFBD-990B-4239-B3D0-9511C2FECCC3}" type="pres">
      <dgm:prSet presAssocID="{8A0367CC-41D0-4DC6-AA8E-AA910EE1BF38}" presName="thickLine" presStyleLbl="alignNode1" presStyleIdx="3" presStyleCnt="5"/>
      <dgm:spPr/>
    </dgm:pt>
    <dgm:pt modelId="{F04E71D4-8063-4304-B688-9A81DA32FC1A}" type="pres">
      <dgm:prSet presAssocID="{8A0367CC-41D0-4DC6-AA8E-AA910EE1BF38}" presName="horz1" presStyleCnt="0"/>
      <dgm:spPr/>
    </dgm:pt>
    <dgm:pt modelId="{1554AA1A-55C3-4B20-93B4-913E45DD25F6}" type="pres">
      <dgm:prSet presAssocID="{8A0367CC-41D0-4DC6-AA8E-AA910EE1BF38}" presName="tx1" presStyleLbl="revTx" presStyleIdx="3" presStyleCnt="5"/>
      <dgm:spPr/>
    </dgm:pt>
    <dgm:pt modelId="{CD059723-B0E6-42B4-A934-5114B7185FDC}" type="pres">
      <dgm:prSet presAssocID="{8A0367CC-41D0-4DC6-AA8E-AA910EE1BF38}" presName="vert1" presStyleCnt="0"/>
      <dgm:spPr/>
    </dgm:pt>
    <dgm:pt modelId="{69935E02-9A6C-40B8-BC1B-196063988BEE}" type="pres">
      <dgm:prSet presAssocID="{A81E26DB-A943-49E5-8676-631FEA38415E}" presName="thickLine" presStyleLbl="alignNode1" presStyleIdx="4" presStyleCnt="5"/>
      <dgm:spPr/>
    </dgm:pt>
    <dgm:pt modelId="{7849194F-B4DD-4C6F-8C42-2E229B38ED06}" type="pres">
      <dgm:prSet presAssocID="{A81E26DB-A943-49E5-8676-631FEA38415E}" presName="horz1" presStyleCnt="0"/>
      <dgm:spPr/>
    </dgm:pt>
    <dgm:pt modelId="{0C5E6950-8872-4CFA-BD76-C5CCE82A27B0}" type="pres">
      <dgm:prSet presAssocID="{A81E26DB-A943-49E5-8676-631FEA38415E}" presName="tx1" presStyleLbl="revTx" presStyleIdx="4" presStyleCnt="5"/>
      <dgm:spPr/>
    </dgm:pt>
    <dgm:pt modelId="{A0F39A07-43FE-435A-9370-7C67B7A49E0F}" type="pres">
      <dgm:prSet presAssocID="{A81E26DB-A943-49E5-8676-631FEA38415E}" presName="vert1" presStyleCnt="0"/>
      <dgm:spPr/>
    </dgm:pt>
  </dgm:ptLst>
  <dgm:cxnLst>
    <dgm:cxn modelId="{AFCD1F0C-BB05-4E7D-A550-EAA7E315F6DA}" type="presOf" srcId="{ECD194E6-263F-4867-B9B1-AE0A3A5A9310}" destId="{54C1BD17-AC3E-4178-A46A-9E322648BBCC}" srcOrd="0" destOrd="0" presId="urn:microsoft.com/office/officeart/2008/layout/LinedList"/>
    <dgm:cxn modelId="{7410913C-1896-4EE8-A7F5-56D43A2BCA03}" type="presOf" srcId="{FC7DEF83-5BD5-4025-A79F-BAC779A83DFB}" destId="{F5273EA7-8992-4AE3-9810-D44007ED0207}" srcOrd="0" destOrd="0" presId="urn:microsoft.com/office/officeart/2008/layout/LinedList"/>
    <dgm:cxn modelId="{48AAC268-A79A-4E64-9C7E-FF657918EF82}" type="presOf" srcId="{BA8D9C8E-60FA-41A5-9E7D-CBB069A52773}" destId="{592F1399-FB17-4697-B594-9952A605B168}" srcOrd="0" destOrd="0" presId="urn:microsoft.com/office/officeart/2008/layout/LinedList"/>
    <dgm:cxn modelId="{7B89C058-B130-4298-AD86-6BC4D1CC66AE}" srcId="{163B6DA3-51EB-4419-9EEA-9FC3038E52B0}" destId="{8A0367CC-41D0-4DC6-AA8E-AA910EE1BF38}" srcOrd="3" destOrd="0" parTransId="{0167D5C1-0A4A-42A7-9B56-6DB75CDEB0CF}" sibTransId="{233F3E68-D72F-408B-93EE-5A196CAF9105}"/>
    <dgm:cxn modelId="{8DA2FF81-10E6-4905-AE6F-EF026C56B08B}" srcId="{163B6DA3-51EB-4419-9EEA-9FC3038E52B0}" destId="{BA8D9C8E-60FA-41A5-9E7D-CBB069A52773}" srcOrd="0" destOrd="0" parTransId="{B14CC4AC-D906-40D2-A14A-EEB2E588A994}" sibTransId="{3A4B3083-C849-4F7F-AD08-84E191243416}"/>
    <dgm:cxn modelId="{FF681294-C890-42F3-A39F-3C9813CD4319}" type="presOf" srcId="{8A0367CC-41D0-4DC6-AA8E-AA910EE1BF38}" destId="{1554AA1A-55C3-4B20-93B4-913E45DD25F6}" srcOrd="0" destOrd="0" presId="urn:microsoft.com/office/officeart/2008/layout/LinedList"/>
    <dgm:cxn modelId="{ED68AAA2-D0EE-4E94-9AFA-1C3E9A803016}" type="presOf" srcId="{A81E26DB-A943-49E5-8676-631FEA38415E}" destId="{0C5E6950-8872-4CFA-BD76-C5CCE82A27B0}" srcOrd="0" destOrd="0" presId="urn:microsoft.com/office/officeart/2008/layout/LinedList"/>
    <dgm:cxn modelId="{591E7CA9-CBFF-4B10-B5E4-41C9AAE40222}" srcId="{163B6DA3-51EB-4419-9EEA-9FC3038E52B0}" destId="{ECD194E6-263F-4867-B9B1-AE0A3A5A9310}" srcOrd="2" destOrd="0" parTransId="{B22C1FB0-5C30-4F14-933D-D16D1A7DD2F7}" sibTransId="{ED24F05A-78E4-4D8F-9DBF-63ECC13DDAD2}"/>
    <dgm:cxn modelId="{9AFE64DB-E2CA-4C28-AC51-D9D81EC0D911}" srcId="{163B6DA3-51EB-4419-9EEA-9FC3038E52B0}" destId="{A81E26DB-A943-49E5-8676-631FEA38415E}" srcOrd="4" destOrd="0" parTransId="{E41F9175-B5B8-413E-B369-2ED34BD3F7FA}" sibTransId="{1FF370CF-6645-473F-91B5-44EBB6A52F95}"/>
    <dgm:cxn modelId="{77E620E2-59A3-4187-9B79-0FA69EF1D518}" type="presOf" srcId="{163B6DA3-51EB-4419-9EEA-9FC3038E52B0}" destId="{ADEBFC7E-154E-483D-ABB5-295F752513B7}" srcOrd="0" destOrd="0" presId="urn:microsoft.com/office/officeart/2008/layout/LinedList"/>
    <dgm:cxn modelId="{A3AC83F8-C4A8-4DF1-8428-C352A866419C}" srcId="{163B6DA3-51EB-4419-9EEA-9FC3038E52B0}" destId="{FC7DEF83-5BD5-4025-A79F-BAC779A83DFB}" srcOrd="1" destOrd="0" parTransId="{E43C8115-27F9-4237-A76B-43B2C5918C85}" sibTransId="{B5497610-7CD8-4B66-9E78-8D3793D8770B}"/>
    <dgm:cxn modelId="{8CE5B7DE-4BDE-4687-9D78-267A838C5304}" type="presParOf" srcId="{ADEBFC7E-154E-483D-ABB5-295F752513B7}" destId="{14087DEB-01CC-4F36-9F10-83C0187C85A9}" srcOrd="0" destOrd="0" presId="urn:microsoft.com/office/officeart/2008/layout/LinedList"/>
    <dgm:cxn modelId="{04D73531-B5BA-430D-AE61-CAD5BEFBF422}" type="presParOf" srcId="{ADEBFC7E-154E-483D-ABB5-295F752513B7}" destId="{EA6E49DA-0854-4415-8F82-D7A4ED043FF1}" srcOrd="1" destOrd="0" presId="urn:microsoft.com/office/officeart/2008/layout/LinedList"/>
    <dgm:cxn modelId="{DA5CAF41-E9F8-4D76-8DA9-5BCF6A8B3FA5}" type="presParOf" srcId="{EA6E49DA-0854-4415-8F82-D7A4ED043FF1}" destId="{592F1399-FB17-4697-B594-9952A605B168}" srcOrd="0" destOrd="0" presId="urn:microsoft.com/office/officeart/2008/layout/LinedList"/>
    <dgm:cxn modelId="{F833F1AA-7715-4370-A3CF-E4A693828A01}" type="presParOf" srcId="{EA6E49DA-0854-4415-8F82-D7A4ED043FF1}" destId="{C0B28139-9F8E-4405-B24E-A8FB86CB1077}" srcOrd="1" destOrd="0" presId="urn:microsoft.com/office/officeart/2008/layout/LinedList"/>
    <dgm:cxn modelId="{2C048206-439C-4D58-AC7B-F933A3740DD0}" type="presParOf" srcId="{ADEBFC7E-154E-483D-ABB5-295F752513B7}" destId="{E2507A42-7E8F-4A48-A86C-943A591A3114}" srcOrd="2" destOrd="0" presId="urn:microsoft.com/office/officeart/2008/layout/LinedList"/>
    <dgm:cxn modelId="{88A0E633-ABD4-49D0-99B0-D146DFF9B356}" type="presParOf" srcId="{ADEBFC7E-154E-483D-ABB5-295F752513B7}" destId="{AB3B5303-096B-44DF-8485-ABB0E17CF20B}" srcOrd="3" destOrd="0" presId="urn:microsoft.com/office/officeart/2008/layout/LinedList"/>
    <dgm:cxn modelId="{D7776AEC-9102-4B56-B30A-FBA245210003}" type="presParOf" srcId="{AB3B5303-096B-44DF-8485-ABB0E17CF20B}" destId="{F5273EA7-8992-4AE3-9810-D44007ED0207}" srcOrd="0" destOrd="0" presId="urn:microsoft.com/office/officeart/2008/layout/LinedList"/>
    <dgm:cxn modelId="{1805A17E-C32A-4965-AB9E-1FF8DD160664}" type="presParOf" srcId="{AB3B5303-096B-44DF-8485-ABB0E17CF20B}" destId="{88AA6789-38E7-4C5A-83F8-6B9564331EA5}" srcOrd="1" destOrd="0" presId="urn:microsoft.com/office/officeart/2008/layout/LinedList"/>
    <dgm:cxn modelId="{D200808E-C590-428A-9347-4D3390C399E1}" type="presParOf" srcId="{ADEBFC7E-154E-483D-ABB5-295F752513B7}" destId="{ED3000A6-1DF9-4BD9-99B4-CE263A66FEB8}" srcOrd="4" destOrd="0" presId="urn:microsoft.com/office/officeart/2008/layout/LinedList"/>
    <dgm:cxn modelId="{6A3C170B-39AF-4D2C-BC28-89B4BFBCA03C}" type="presParOf" srcId="{ADEBFC7E-154E-483D-ABB5-295F752513B7}" destId="{993DB3E6-FDA8-4350-9D2B-41052BB5472F}" srcOrd="5" destOrd="0" presId="urn:microsoft.com/office/officeart/2008/layout/LinedList"/>
    <dgm:cxn modelId="{B792C3F8-2952-4E09-A473-77A433FC3E5E}" type="presParOf" srcId="{993DB3E6-FDA8-4350-9D2B-41052BB5472F}" destId="{54C1BD17-AC3E-4178-A46A-9E322648BBCC}" srcOrd="0" destOrd="0" presId="urn:microsoft.com/office/officeart/2008/layout/LinedList"/>
    <dgm:cxn modelId="{209132CD-426B-41A0-8558-9106693832C6}" type="presParOf" srcId="{993DB3E6-FDA8-4350-9D2B-41052BB5472F}" destId="{5703A20C-4192-476E-87D2-143159C18A67}" srcOrd="1" destOrd="0" presId="urn:microsoft.com/office/officeart/2008/layout/LinedList"/>
    <dgm:cxn modelId="{4CCB0502-C098-48AA-AE84-7AD34B305C0F}" type="presParOf" srcId="{ADEBFC7E-154E-483D-ABB5-295F752513B7}" destId="{3F5DEFBD-990B-4239-B3D0-9511C2FECCC3}" srcOrd="6" destOrd="0" presId="urn:microsoft.com/office/officeart/2008/layout/LinedList"/>
    <dgm:cxn modelId="{4F0F166C-7937-48D2-80F9-42903975786B}" type="presParOf" srcId="{ADEBFC7E-154E-483D-ABB5-295F752513B7}" destId="{F04E71D4-8063-4304-B688-9A81DA32FC1A}" srcOrd="7" destOrd="0" presId="urn:microsoft.com/office/officeart/2008/layout/LinedList"/>
    <dgm:cxn modelId="{68D80E73-B61B-45CB-A5FF-F66853A525F7}" type="presParOf" srcId="{F04E71D4-8063-4304-B688-9A81DA32FC1A}" destId="{1554AA1A-55C3-4B20-93B4-913E45DD25F6}" srcOrd="0" destOrd="0" presId="urn:microsoft.com/office/officeart/2008/layout/LinedList"/>
    <dgm:cxn modelId="{9C1528D2-7E8D-4EC6-A8B9-6611803C4B08}" type="presParOf" srcId="{F04E71D4-8063-4304-B688-9A81DA32FC1A}" destId="{CD059723-B0E6-42B4-A934-5114B7185FDC}" srcOrd="1" destOrd="0" presId="urn:microsoft.com/office/officeart/2008/layout/LinedList"/>
    <dgm:cxn modelId="{A629CF8D-B7B4-43AD-BB0C-1E69880DFE32}" type="presParOf" srcId="{ADEBFC7E-154E-483D-ABB5-295F752513B7}" destId="{69935E02-9A6C-40B8-BC1B-196063988BEE}" srcOrd="8" destOrd="0" presId="urn:microsoft.com/office/officeart/2008/layout/LinedList"/>
    <dgm:cxn modelId="{600EE48F-565F-4DEC-80C5-5BB7279F4A74}" type="presParOf" srcId="{ADEBFC7E-154E-483D-ABB5-295F752513B7}" destId="{7849194F-B4DD-4C6F-8C42-2E229B38ED06}" srcOrd="9" destOrd="0" presId="urn:microsoft.com/office/officeart/2008/layout/LinedList"/>
    <dgm:cxn modelId="{09C7AC14-509A-49FE-9BC2-F37DE5565E41}" type="presParOf" srcId="{7849194F-B4DD-4C6F-8C42-2E229B38ED06}" destId="{0C5E6950-8872-4CFA-BD76-C5CCE82A27B0}" srcOrd="0" destOrd="0" presId="urn:microsoft.com/office/officeart/2008/layout/LinedList"/>
    <dgm:cxn modelId="{9FEA9F0F-723D-4543-A9F2-DF4E06CCFDEC}" type="presParOf" srcId="{7849194F-B4DD-4C6F-8C42-2E229B38ED06}" destId="{A0F39A07-43FE-435A-9370-7C67B7A49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3B6DA3-51EB-4419-9EEA-9FC3038E52B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A8D9C8E-60FA-41A5-9E7D-CBB069A52773}">
      <dgm:prSet custT="1"/>
      <dgm:spPr/>
      <dgm:t>
        <a:bodyPr/>
        <a:lstStyle/>
        <a:p>
          <a:r>
            <a:rPr lang="en-US" sz="2400" dirty="0"/>
            <a:t>Interconnected</a:t>
          </a:r>
          <a:r>
            <a:rPr lang="en-US" sz="2400" baseline="0" dirty="0"/>
            <a:t> Global Trade Networks </a:t>
          </a:r>
          <a:endParaRPr lang="en-US" sz="2400" dirty="0"/>
        </a:p>
      </dgm:t>
    </dgm:pt>
    <dgm:pt modelId="{B14CC4AC-D906-40D2-A14A-EEB2E588A994}" type="parTrans" cxnId="{8DA2FF81-10E6-4905-AE6F-EF026C56B08B}">
      <dgm:prSet/>
      <dgm:spPr/>
      <dgm:t>
        <a:bodyPr/>
        <a:lstStyle/>
        <a:p>
          <a:endParaRPr lang="en-US" sz="1600"/>
        </a:p>
      </dgm:t>
    </dgm:pt>
    <dgm:pt modelId="{3A4B3083-C849-4F7F-AD08-84E191243416}" type="sibTrans" cxnId="{8DA2FF81-10E6-4905-AE6F-EF026C56B08B}">
      <dgm:prSet/>
      <dgm:spPr/>
      <dgm:t>
        <a:bodyPr/>
        <a:lstStyle/>
        <a:p>
          <a:endParaRPr lang="en-US" sz="1600"/>
        </a:p>
      </dgm:t>
    </dgm:pt>
    <dgm:pt modelId="{FC7DEF83-5BD5-4025-A79F-BAC779A83DFB}">
      <dgm:prSet custT="1"/>
      <dgm:spPr/>
      <dgm:t>
        <a:bodyPr/>
        <a:lstStyle/>
        <a:p>
          <a:r>
            <a:rPr lang="en-US" sz="2400" dirty="0"/>
            <a:t>Rise of China Post-Recession</a:t>
          </a:r>
        </a:p>
      </dgm:t>
    </dgm:pt>
    <dgm:pt modelId="{E43C8115-27F9-4237-A76B-43B2C5918C85}" type="parTrans" cxnId="{A3AC83F8-C4A8-4DF1-8428-C352A866419C}">
      <dgm:prSet/>
      <dgm:spPr/>
      <dgm:t>
        <a:bodyPr/>
        <a:lstStyle/>
        <a:p>
          <a:endParaRPr lang="en-US" sz="1600"/>
        </a:p>
      </dgm:t>
    </dgm:pt>
    <dgm:pt modelId="{B5497610-7CD8-4B66-9E78-8D3793D8770B}" type="sibTrans" cxnId="{A3AC83F8-C4A8-4DF1-8428-C352A866419C}">
      <dgm:prSet/>
      <dgm:spPr/>
      <dgm:t>
        <a:bodyPr/>
        <a:lstStyle/>
        <a:p>
          <a:endParaRPr lang="en-US" sz="1600"/>
        </a:p>
      </dgm:t>
    </dgm:pt>
    <dgm:pt modelId="{ECD194E6-263F-4867-B9B1-AE0A3A5A9310}">
      <dgm:prSet custT="1"/>
      <dgm:spPr/>
      <dgm:t>
        <a:bodyPr/>
        <a:lstStyle/>
        <a:p>
          <a:r>
            <a:rPr lang="en-US" sz="2400" dirty="0"/>
            <a:t>Collapse of WTO Doha Round </a:t>
          </a:r>
        </a:p>
      </dgm:t>
    </dgm:pt>
    <dgm:pt modelId="{B22C1FB0-5C30-4F14-933D-D16D1A7DD2F7}" type="parTrans" cxnId="{591E7CA9-CBFF-4B10-B5E4-41C9AAE40222}">
      <dgm:prSet/>
      <dgm:spPr/>
      <dgm:t>
        <a:bodyPr/>
        <a:lstStyle/>
        <a:p>
          <a:endParaRPr lang="en-US" sz="1600"/>
        </a:p>
      </dgm:t>
    </dgm:pt>
    <dgm:pt modelId="{ED24F05A-78E4-4D8F-9DBF-63ECC13DDAD2}" type="sibTrans" cxnId="{591E7CA9-CBFF-4B10-B5E4-41C9AAE40222}">
      <dgm:prSet/>
      <dgm:spPr/>
      <dgm:t>
        <a:bodyPr/>
        <a:lstStyle/>
        <a:p>
          <a:endParaRPr lang="en-US" sz="1600"/>
        </a:p>
      </dgm:t>
    </dgm:pt>
    <dgm:pt modelId="{8A0367CC-41D0-4DC6-AA8E-AA910EE1BF38}">
      <dgm:prSet custT="1"/>
      <dgm:spPr/>
      <dgm:t>
        <a:bodyPr/>
        <a:lstStyle/>
        <a:p>
          <a:r>
            <a:rPr lang="en-US" sz="2400" dirty="0"/>
            <a:t>Plurilateral/Regional Agreements/Bilats</a:t>
          </a:r>
        </a:p>
      </dgm:t>
    </dgm:pt>
    <dgm:pt modelId="{0167D5C1-0A4A-42A7-9B56-6DB75CDEB0CF}" type="parTrans" cxnId="{7B89C058-B130-4298-AD86-6BC4D1CC66AE}">
      <dgm:prSet/>
      <dgm:spPr/>
      <dgm:t>
        <a:bodyPr/>
        <a:lstStyle/>
        <a:p>
          <a:endParaRPr lang="en-US" sz="1600"/>
        </a:p>
      </dgm:t>
    </dgm:pt>
    <dgm:pt modelId="{233F3E68-D72F-408B-93EE-5A196CAF9105}" type="sibTrans" cxnId="{7B89C058-B130-4298-AD86-6BC4D1CC66AE}">
      <dgm:prSet/>
      <dgm:spPr/>
      <dgm:t>
        <a:bodyPr/>
        <a:lstStyle/>
        <a:p>
          <a:endParaRPr lang="en-US" sz="1600"/>
        </a:p>
      </dgm:t>
    </dgm:pt>
    <dgm:pt modelId="{A81E26DB-A943-49E5-8676-631FEA38415E}">
      <dgm:prSet custT="1"/>
      <dgm:spPr/>
      <dgm:t>
        <a:bodyPr/>
        <a:lstStyle/>
        <a:p>
          <a:r>
            <a:rPr lang="en-US" sz="2400" dirty="0"/>
            <a:t>All</a:t>
          </a:r>
          <a:r>
            <a:rPr lang="en-US" sz="2400" baseline="0" dirty="0"/>
            <a:t> leading to TPP (now CPTPP) and TTIP for US</a:t>
          </a:r>
          <a:endParaRPr lang="en-US" sz="2400" dirty="0"/>
        </a:p>
      </dgm:t>
    </dgm:pt>
    <dgm:pt modelId="{E41F9175-B5B8-413E-B369-2ED34BD3F7FA}" type="parTrans" cxnId="{9AFE64DB-E2CA-4C28-AC51-D9D81EC0D911}">
      <dgm:prSet/>
      <dgm:spPr/>
      <dgm:t>
        <a:bodyPr/>
        <a:lstStyle/>
        <a:p>
          <a:endParaRPr lang="en-US" sz="1600"/>
        </a:p>
      </dgm:t>
    </dgm:pt>
    <dgm:pt modelId="{1FF370CF-6645-473F-91B5-44EBB6A52F95}" type="sibTrans" cxnId="{9AFE64DB-E2CA-4C28-AC51-D9D81EC0D911}">
      <dgm:prSet/>
      <dgm:spPr/>
      <dgm:t>
        <a:bodyPr/>
        <a:lstStyle/>
        <a:p>
          <a:endParaRPr lang="en-US" sz="1600"/>
        </a:p>
      </dgm:t>
    </dgm:pt>
    <dgm:pt modelId="{ADEBFC7E-154E-483D-ABB5-295F752513B7}" type="pres">
      <dgm:prSet presAssocID="{163B6DA3-51EB-4419-9EEA-9FC3038E52B0}" presName="vert0" presStyleCnt="0">
        <dgm:presLayoutVars>
          <dgm:dir/>
          <dgm:animOne val="branch"/>
          <dgm:animLvl val="lvl"/>
        </dgm:presLayoutVars>
      </dgm:prSet>
      <dgm:spPr/>
    </dgm:pt>
    <dgm:pt modelId="{14087DEB-01CC-4F36-9F10-83C0187C85A9}" type="pres">
      <dgm:prSet presAssocID="{BA8D9C8E-60FA-41A5-9E7D-CBB069A52773}" presName="thickLine" presStyleLbl="alignNode1" presStyleIdx="0" presStyleCnt="5"/>
      <dgm:spPr/>
    </dgm:pt>
    <dgm:pt modelId="{EA6E49DA-0854-4415-8F82-D7A4ED043FF1}" type="pres">
      <dgm:prSet presAssocID="{BA8D9C8E-60FA-41A5-9E7D-CBB069A52773}" presName="horz1" presStyleCnt="0"/>
      <dgm:spPr/>
    </dgm:pt>
    <dgm:pt modelId="{592F1399-FB17-4697-B594-9952A605B168}" type="pres">
      <dgm:prSet presAssocID="{BA8D9C8E-60FA-41A5-9E7D-CBB069A52773}" presName="tx1" presStyleLbl="revTx" presStyleIdx="0" presStyleCnt="5"/>
      <dgm:spPr/>
    </dgm:pt>
    <dgm:pt modelId="{C0B28139-9F8E-4405-B24E-A8FB86CB1077}" type="pres">
      <dgm:prSet presAssocID="{BA8D9C8E-60FA-41A5-9E7D-CBB069A52773}" presName="vert1" presStyleCnt="0"/>
      <dgm:spPr/>
    </dgm:pt>
    <dgm:pt modelId="{E2507A42-7E8F-4A48-A86C-943A591A3114}" type="pres">
      <dgm:prSet presAssocID="{FC7DEF83-5BD5-4025-A79F-BAC779A83DFB}" presName="thickLine" presStyleLbl="alignNode1" presStyleIdx="1" presStyleCnt="5"/>
      <dgm:spPr/>
    </dgm:pt>
    <dgm:pt modelId="{AB3B5303-096B-44DF-8485-ABB0E17CF20B}" type="pres">
      <dgm:prSet presAssocID="{FC7DEF83-5BD5-4025-A79F-BAC779A83DFB}" presName="horz1" presStyleCnt="0"/>
      <dgm:spPr/>
    </dgm:pt>
    <dgm:pt modelId="{F5273EA7-8992-4AE3-9810-D44007ED0207}" type="pres">
      <dgm:prSet presAssocID="{FC7DEF83-5BD5-4025-A79F-BAC779A83DFB}" presName="tx1" presStyleLbl="revTx" presStyleIdx="1" presStyleCnt="5"/>
      <dgm:spPr/>
    </dgm:pt>
    <dgm:pt modelId="{88AA6789-38E7-4C5A-83F8-6B9564331EA5}" type="pres">
      <dgm:prSet presAssocID="{FC7DEF83-5BD5-4025-A79F-BAC779A83DFB}" presName="vert1" presStyleCnt="0"/>
      <dgm:spPr/>
    </dgm:pt>
    <dgm:pt modelId="{ED3000A6-1DF9-4BD9-99B4-CE263A66FEB8}" type="pres">
      <dgm:prSet presAssocID="{ECD194E6-263F-4867-B9B1-AE0A3A5A9310}" presName="thickLine" presStyleLbl="alignNode1" presStyleIdx="2" presStyleCnt="5"/>
      <dgm:spPr/>
    </dgm:pt>
    <dgm:pt modelId="{993DB3E6-FDA8-4350-9D2B-41052BB5472F}" type="pres">
      <dgm:prSet presAssocID="{ECD194E6-263F-4867-B9B1-AE0A3A5A9310}" presName="horz1" presStyleCnt="0"/>
      <dgm:spPr/>
    </dgm:pt>
    <dgm:pt modelId="{54C1BD17-AC3E-4178-A46A-9E322648BBCC}" type="pres">
      <dgm:prSet presAssocID="{ECD194E6-263F-4867-B9B1-AE0A3A5A9310}" presName="tx1" presStyleLbl="revTx" presStyleIdx="2" presStyleCnt="5"/>
      <dgm:spPr/>
    </dgm:pt>
    <dgm:pt modelId="{5703A20C-4192-476E-87D2-143159C18A67}" type="pres">
      <dgm:prSet presAssocID="{ECD194E6-263F-4867-B9B1-AE0A3A5A9310}" presName="vert1" presStyleCnt="0"/>
      <dgm:spPr/>
    </dgm:pt>
    <dgm:pt modelId="{3F5DEFBD-990B-4239-B3D0-9511C2FECCC3}" type="pres">
      <dgm:prSet presAssocID="{8A0367CC-41D0-4DC6-AA8E-AA910EE1BF38}" presName="thickLine" presStyleLbl="alignNode1" presStyleIdx="3" presStyleCnt="5"/>
      <dgm:spPr/>
    </dgm:pt>
    <dgm:pt modelId="{F04E71D4-8063-4304-B688-9A81DA32FC1A}" type="pres">
      <dgm:prSet presAssocID="{8A0367CC-41D0-4DC6-AA8E-AA910EE1BF38}" presName="horz1" presStyleCnt="0"/>
      <dgm:spPr/>
    </dgm:pt>
    <dgm:pt modelId="{1554AA1A-55C3-4B20-93B4-913E45DD25F6}" type="pres">
      <dgm:prSet presAssocID="{8A0367CC-41D0-4DC6-AA8E-AA910EE1BF38}" presName="tx1" presStyleLbl="revTx" presStyleIdx="3" presStyleCnt="5"/>
      <dgm:spPr/>
    </dgm:pt>
    <dgm:pt modelId="{CD059723-B0E6-42B4-A934-5114B7185FDC}" type="pres">
      <dgm:prSet presAssocID="{8A0367CC-41D0-4DC6-AA8E-AA910EE1BF38}" presName="vert1" presStyleCnt="0"/>
      <dgm:spPr/>
    </dgm:pt>
    <dgm:pt modelId="{69935E02-9A6C-40B8-BC1B-196063988BEE}" type="pres">
      <dgm:prSet presAssocID="{A81E26DB-A943-49E5-8676-631FEA38415E}" presName="thickLine" presStyleLbl="alignNode1" presStyleIdx="4" presStyleCnt="5"/>
      <dgm:spPr/>
    </dgm:pt>
    <dgm:pt modelId="{7849194F-B4DD-4C6F-8C42-2E229B38ED06}" type="pres">
      <dgm:prSet presAssocID="{A81E26DB-A943-49E5-8676-631FEA38415E}" presName="horz1" presStyleCnt="0"/>
      <dgm:spPr/>
    </dgm:pt>
    <dgm:pt modelId="{0C5E6950-8872-4CFA-BD76-C5CCE82A27B0}" type="pres">
      <dgm:prSet presAssocID="{A81E26DB-A943-49E5-8676-631FEA38415E}" presName="tx1" presStyleLbl="revTx" presStyleIdx="4" presStyleCnt="5"/>
      <dgm:spPr/>
    </dgm:pt>
    <dgm:pt modelId="{A0F39A07-43FE-435A-9370-7C67B7A49E0F}" type="pres">
      <dgm:prSet presAssocID="{A81E26DB-A943-49E5-8676-631FEA38415E}" presName="vert1" presStyleCnt="0"/>
      <dgm:spPr/>
    </dgm:pt>
  </dgm:ptLst>
  <dgm:cxnLst>
    <dgm:cxn modelId="{AFCD1F0C-BB05-4E7D-A550-EAA7E315F6DA}" type="presOf" srcId="{ECD194E6-263F-4867-B9B1-AE0A3A5A9310}" destId="{54C1BD17-AC3E-4178-A46A-9E322648BBCC}" srcOrd="0" destOrd="0" presId="urn:microsoft.com/office/officeart/2008/layout/LinedList"/>
    <dgm:cxn modelId="{7410913C-1896-4EE8-A7F5-56D43A2BCA03}" type="presOf" srcId="{FC7DEF83-5BD5-4025-A79F-BAC779A83DFB}" destId="{F5273EA7-8992-4AE3-9810-D44007ED0207}" srcOrd="0" destOrd="0" presId="urn:microsoft.com/office/officeart/2008/layout/LinedList"/>
    <dgm:cxn modelId="{48AAC268-A79A-4E64-9C7E-FF657918EF82}" type="presOf" srcId="{BA8D9C8E-60FA-41A5-9E7D-CBB069A52773}" destId="{592F1399-FB17-4697-B594-9952A605B168}" srcOrd="0" destOrd="0" presId="urn:microsoft.com/office/officeart/2008/layout/LinedList"/>
    <dgm:cxn modelId="{7B89C058-B130-4298-AD86-6BC4D1CC66AE}" srcId="{163B6DA3-51EB-4419-9EEA-9FC3038E52B0}" destId="{8A0367CC-41D0-4DC6-AA8E-AA910EE1BF38}" srcOrd="3" destOrd="0" parTransId="{0167D5C1-0A4A-42A7-9B56-6DB75CDEB0CF}" sibTransId="{233F3E68-D72F-408B-93EE-5A196CAF9105}"/>
    <dgm:cxn modelId="{8DA2FF81-10E6-4905-AE6F-EF026C56B08B}" srcId="{163B6DA3-51EB-4419-9EEA-9FC3038E52B0}" destId="{BA8D9C8E-60FA-41A5-9E7D-CBB069A52773}" srcOrd="0" destOrd="0" parTransId="{B14CC4AC-D906-40D2-A14A-EEB2E588A994}" sibTransId="{3A4B3083-C849-4F7F-AD08-84E191243416}"/>
    <dgm:cxn modelId="{FF681294-C890-42F3-A39F-3C9813CD4319}" type="presOf" srcId="{8A0367CC-41D0-4DC6-AA8E-AA910EE1BF38}" destId="{1554AA1A-55C3-4B20-93B4-913E45DD25F6}" srcOrd="0" destOrd="0" presId="urn:microsoft.com/office/officeart/2008/layout/LinedList"/>
    <dgm:cxn modelId="{ED68AAA2-D0EE-4E94-9AFA-1C3E9A803016}" type="presOf" srcId="{A81E26DB-A943-49E5-8676-631FEA38415E}" destId="{0C5E6950-8872-4CFA-BD76-C5CCE82A27B0}" srcOrd="0" destOrd="0" presId="urn:microsoft.com/office/officeart/2008/layout/LinedList"/>
    <dgm:cxn modelId="{591E7CA9-CBFF-4B10-B5E4-41C9AAE40222}" srcId="{163B6DA3-51EB-4419-9EEA-9FC3038E52B0}" destId="{ECD194E6-263F-4867-B9B1-AE0A3A5A9310}" srcOrd="2" destOrd="0" parTransId="{B22C1FB0-5C30-4F14-933D-D16D1A7DD2F7}" sibTransId="{ED24F05A-78E4-4D8F-9DBF-63ECC13DDAD2}"/>
    <dgm:cxn modelId="{9AFE64DB-E2CA-4C28-AC51-D9D81EC0D911}" srcId="{163B6DA3-51EB-4419-9EEA-9FC3038E52B0}" destId="{A81E26DB-A943-49E5-8676-631FEA38415E}" srcOrd="4" destOrd="0" parTransId="{E41F9175-B5B8-413E-B369-2ED34BD3F7FA}" sibTransId="{1FF370CF-6645-473F-91B5-44EBB6A52F95}"/>
    <dgm:cxn modelId="{77E620E2-59A3-4187-9B79-0FA69EF1D518}" type="presOf" srcId="{163B6DA3-51EB-4419-9EEA-9FC3038E52B0}" destId="{ADEBFC7E-154E-483D-ABB5-295F752513B7}" srcOrd="0" destOrd="0" presId="urn:microsoft.com/office/officeart/2008/layout/LinedList"/>
    <dgm:cxn modelId="{A3AC83F8-C4A8-4DF1-8428-C352A866419C}" srcId="{163B6DA3-51EB-4419-9EEA-9FC3038E52B0}" destId="{FC7DEF83-5BD5-4025-A79F-BAC779A83DFB}" srcOrd="1" destOrd="0" parTransId="{E43C8115-27F9-4237-A76B-43B2C5918C85}" sibTransId="{B5497610-7CD8-4B66-9E78-8D3793D8770B}"/>
    <dgm:cxn modelId="{8CE5B7DE-4BDE-4687-9D78-267A838C5304}" type="presParOf" srcId="{ADEBFC7E-154E-483D-ABB5-295F752513B7}" destId="{14087DEB-01CC-4F36-9F10-83C0187C85A9}" srcOrd="0" destOrd="0" presId="urn:microsoft.com/office/officeart/2008/layout/LinedList"/>
    <dgm:cxn modelId="{04D73531-B5BA-430D-AE61-CAD5BEFBF422}" type="presParOf" srcId="{ADEBFC7E-154E-483D-ABB5-295F752513B7}" destId="{EA6E49DA-0854-4415-8F82-D7A4ED043FF1}" srcOrd="1" destOrd="0" presId="urn:microsoft.com/office/officeart/2008/layout/LinedList"/>
    <dgm:cxn modelId="{DA5CAF41-E9F8-4D76-8DA9-5BCF6A8B3FA5}" type="presParOf" srcId="{EA6E49DA-0854-4415-8F82-D7A4ED043FF1}" destId="{592F1399-FB17-4697-B594-9952A605B168}" srcOrd="0" destOrd="0" presId="urn:microsoft.com/office/officeart/2008/layout/LinedList"/>
    <dgm:cxn modelId="{F833F1AA-7715-4370-A3CF-E4A693828A01}" type="presParOf" srcId="{EA6E49DA-0854-4415-8F82-D7A4ED043FF1}" destId="{C0B28139-9F8E-4405-B24E-A8FB86CB1077}" srcOrd="1" destOrd="0" presId="urn:microsoft.com/office/officeart/2008/layout/LinedList"/>
    <dgm:cxn modelId="{2C048206-439C-4D58-AC7B-F933A3740DD0}" type="presParOf" srcId="{ADEBFC7E-154E-483D-ABB5-295F752513B7}" destId="{E2507A42-7E8F-4A48-A86C-943A591A3114}" srcOrd="2" destOrd="0" presId="urn:microsoft.com/office/officeart/2008/layout/LinedList"/>
    <dgm:cxn modelId="{88A0E633-ABD4-49D0-99B0-D146DFF9B356}" type="presParOf" srcId="{ADEBFC7E-154E-483D-ABB5-295F752513B7}" destId="{AB3B5303-096B-44DF-8485-ABB0E17CF20B}" srcOrd="3" destOrd="0" presId="urn:microsoft.com/office/officeart/2008/layout/LinedList"/>
    <dgm:cxn modelId="{D7776AEC-9102-4B56-B30A-FBA245210003}" type="presParOf" srcId="{AB3B5303-096B-44DF-8485-ABB0E17CF20B}" destId="{F5273EA7-8992-4AE3-9810-D44007ED0207}" srcOrd="0" destOrd="0" presId="urn:microsoft.com/office/officeart/2008/layout/LinedList"/>
    <dgm:cxn modelId="{1805A17E-C32A-4965-AB9E-1FF8DD160664}" type="presParOf" srcId="{AB3B5303-096B-44DF-8485-ABB0E17CF20B}" destId="{88AA6789-38E7-4C5A-83F8-6B9564331EA5}" srcOrd="1" destOrd="0" presId="urn:microsoft.com/office/officeart/2008/layout/LinedList"/>
    <dgm:cxn modelId="{D200808E-C590-428A-9347-4D3390C399E1}" type="presParOf" srcId="{ADEBFC7E-154E-483D-ABB5-295F752513B7}" destId="{ED3000A6-1DF9-4BD9-99B4-CE263A66FEB8}" srcOrd="4" destOrd="0" presId="urn:microsoft.com/office/officeart/2008/layout/LinedList"/>
    <dgm:cxn modelId="{6A3C170B-39AF-4D2C-BC28-89B4BFBCA03C}" type="presParOf" srcId="{ADEBFC7E-154E-483D-ABB5-295F752513B7}" destId="{993DB3E6-FDA8-4350-9D2B-41052BB5472F}" srcOrd="5" destOrd="0" presId="urn:microsoft.com/office/officeart/2008/layout/LinedList"/>
    <dgm:cxn modelId="{B792C3F8-2952-4E09-A473-77A433FC3E5E}" type="presParOf" srcId="{993DB3E6-FDA8-4350-9D2B-41052BB5472F}" destId="{54C1BD17-AC3E-4178-A46A-9E322648BBCC}" srcOrd="0" destOrd="0" presId="urn:microsoft.com/office/officeart/2008/layout/LinedList"/>
    <dgm:cxn modelId="{209132CD-426B-41A0-8558-9106693832C6}" type="presParOf" srcId="{993DB3E6-FDA8-4350-9D2B-41052BB5472F}" destId="{5703A20C-4192-476E-87D2-143159C18A67}" srcOrd="1" destOrd="0" presId="urn:microsoft.com/office/officeart/2008/layout/LinedList"/>
    <dgm:cxn modelId="{4CCB0502-C098-48AA-AE84-7AD34B305C0F}" type="presParOf" srcId="{ADEBFC7E-154E-483D-ABB5-295F752513B7}" destId="{3F5DEFBD-990B-4239-B3D0-9511C2FECCC3}" srcOrd="6" destOrd="0" presId="urn:microsoft.com/office/officeart/2008/layout/LinedList"/>
    <dgm:cxn modelId="{4F0F166C-7937-48D2-80F9-42903975786B}" type="presParOf" srcId="{ADEBFC7E-154E-483D-ABB5-295F752513B7}" destId="{F04E71D4-8063-4304-B688-9A81DA32FC1A}" srcOrd="7" destOrd="0" presId="urn:microsoft.com/office/officeart/2008/layout/LinedList"/>
    <dgm:cxn modelId="{68D80E73-B61B-45CB-A5FF-F66853A525F7}" type="presParOf" srcId="{F04E71D4-8063-4304-B688-9A81DA32FC1A}" destId="{1554AA1A-55C3-4B20-93B4-913E45DD25F6}" srcOrd="0" destOrd="0" presId="urn:microsoft.com/office/officeart/2008/layout/LinedList"/>
    <dgm:cxn modelId="{9C1528D2-7E8D-4EC6-A8B9-6611803C4B08}" type="presParOf" srcId="{F04E71D4-8063-4304-B688-9A81DA32FC1A}" destId="{CD059723-B0E6-42B4-A934-5114B7185FDC}" srcOrd="1" destOrd="0" presId="urn:microsoft.com/office/officeart/2008/layout/LinedList"/>
    <dgm:cxn modelId="{A629CF8D-B7B4-43AD-BB0C-1E69880DFE32}" type="presParOf" srcId="{ADEBFC7E-154E-483D-ABB5-295F752513B7}" destId="{69935E02-9A6C-40B8-BC1B-196063988BEE}" srcOrd="8" destOrd="0" presId="urn:microsoft.com/office/officeart/2008/layout/LinedList"/>
    <dgm:cxn modelId="{600EE48F-565F-4DEC-80C5-5BB7279F4A74}" type="presParOf" srcId="{ADEBFC7E-154E-483D-ABB5-295F752513B7}" destId="{7849194F-B4DD-4C6F-8C42-2E229B38ED06}" srcOrd="9" destOrd="0" presId="urn:microsoft.com/office/officeart/2008/layout/LinedList"/>
    <dgm:cxn modelId="{09C7AC14-509A-49FE-9BC2-F37DE5565E41}" type="presParOf" srcId="{7849194F-B4DD-4C6F-8C42-2E229B38ED06}" destId="{0C5E6950-8872-4CFA-BD76-C5CCE82A27B0}" srcOrd="0" destOrd="0" presId="urn:microsoft.com/office/officeart/2008/layout/LinedList"/>
    <dgm:cxn modelId="{9FEA9F0F-723D-4543-A9F2-DF4E06CCFDEC}" type="presParOf" srcId="{7849194F-B4DD-4C6F-8C42-2E229B38ED06}" destId="{A0F39A07-43FE-435A-9370-7C67B7A49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3B6DA3-51EB-4419-9EEA-9FC3038E52B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A8D9C8E-60FA-41A5-9E7D-CBB069A52773}">
      <dgm:prSet custT="1"/>
      <dgm:spPr/>
      <dgm:t>
        <a:bodyPr/>
        <a:lstStyle/>
        <a:p>
          <a:r>
            <a:rPr lang="en-US" sz="2800" dirty="0"/>
            <a:t>Safeguards (201)</a:t>
          </a:r>
        </a:p>
      </dgm:t>
    </dgm:pt>
    <dgm:pt modelId="{B14CC4AC-D906-40D2-A14A-EEB2E588A994}" type="parTrans" cxnId="{8DA2FF81-10E6-4905-AE6F-EF026C56B08B}">
      <dgm:prSet/>
      <dgm:spPr/>
      <dgm:t>
        <a:bodyPr/>
        <a:lstStyle/>
        <a:p>
          <a:endParaRPr lang="en-US" sz="1600"/>
        </a:p>
      </dgm:t>
    </dgm:pt>
    <dgm:pt modelId="{3A4B3083-C849-4F7F-AD08-84E191243416}" type="sibTrans" cxnId="{8DA2FF81-10E6-4905-AE6F-EF026C56B08B}">
      <dgm:prSet/>
      <dgm:spPr/>
      <dgm:t>
        <a:bodyPr/>
        <a:lstStyle/>
        <a:p>
          <a:endParaRPr lang="en-US" sz="1600"/>
        </a:p>
      </dgm:t>
    </dgm:pt>
    <dgm:pt modelId="{FC7DEF83-5BD5-4025-A79F-BAC779A83DFB}">
      <dgm:prSet custT="1"/>
      <dgm:spPr/>
      <dgm:t>
        <a:bodyPr/>
        <a:lstStyle/>
        <a:p>
          <a:r>
            <a:rPr lang="en-US" sz="2800" dirty="0"/>
            <a:t>Steel</a:t>
          </a:r>
          <a:r>
            <a:rPr lang="en-US" sz="2800" baseline="0" dirty="0"/>
            <a:t> and Aluminum (232)</a:t>
          </a:r>
          <a:endParaRPr lang="en-US" sz="2800" dirty="0"/>
        </a:p>
      </dgm:t>
    </dgm:pt>
    <dgm:pt modelId="{E43C8115-27F9-4237-A76B-43B2C5918C85}" type="parTrans" cxnId="{A3AC83F8-C4A8-4DF1-8428-C352A866419C}">
      <dgm:prSet/>
      <dgm:spPr/>
      <dgm:t>
        <a:bodyPr/>
        <a:lstStyle/>
        <a:p>
          <a:endParaRPr lang="en-US" sz="1600"/>
        </a:p>
      </dgm:t>
    </dgm:pt>
    <dgm:pt modelId="{B5497610-7CD8-4B66-9E78-8D3793D8770B}" type="sibTrans" cxnId="{A3AC83F8-C4A8-4DF1-8428-C352A866419C}">
      <dgm:prSet/>
      <dgm:spPr/>
      <dgm:t>
        <a:bodyPr/>
        <a:lstStyle/>
        <a:p>
          <a:endParaRPr lang="en-US" sz="1600"/>
        </a:p>
      </dgm:t>
    </dgm:pt>
    <dgm:pt modelId="{ECD194E6-263F-4867-B9B1-AE0A3A5A9310}">
      <dgm:prSet custT="1"/>
      <dgm:spPr/>
      <dgm:t>
        <a:bodyPr/>
        <a:lstStyle/>
        <a:p>
          <a:r>
            <a:rPr lang="en-US" sz="2800" dirty="0"/>
            <a:t>China</a:t>
          </a:r>
          <a:r>
            <a:rPr lang="en-US" sz="2800" baseline="0" dirty="0"/>
            <a:t> (301) + AD/CVD</a:t>
          </a:r>
          <a:endParaRPr lang="en-US" sz="2800" dirty="0"/>
        </a:p>
      </dgm:t>
    </dgm:pt>
    <dgm:pt modelId="{B22C1FB0-5C30-4F14-933D-D16D1A7DD2F7}" type="parTrans" cxnId="{591E7CA9-CBFF-4B10-B5E4-41C9AAE40222}">
      <dgm:prSet/>
      <dgm:spPr/>
      <dgm:t>
        <a:bodyPr/>
        <a:lstStyle/>
        <a:p>
          <a:endParaRPr lang="en-US" sz="1600"/>
        </a:p>
      </dgm:t>
    </dgm:pt>
    <dgm:pt modelId="{ED24F05A-78E4-4D8F-9DBF-63ECC13DDAD2}" type="sibTrans" cxnId="{591E7CA9-CBFF-4B10-B5E4-41C9AAE40222}">
      <dgm:prSet/>
      <dgm:spPr/>
      <dgm:t>
        <a:bodyPr/>
        <a:lstStyle/>
        <a:p>
          <a:endParaRPr lang="en-US" sz="1600"/>
        </a:p>
      </dgm:t>
    </dgm:pt>
    <dgm:pt modelId="{8A0367CC-41D0-4DC6-AA8E-AA910EE1BF38}">
      <dgm:prSet custT="1"/>
      <dgm:spPr/>
      <dgm:t>
        <a:bodyPr/>
        <a:lstStyle/>
        <a:p>
          <a:r>
            <a:rPr lang="en-US" sz="2800" dirty="0"/>
            <a:t>NAFTA to USMCA</a:t>
          </a:r>
        </a:p>
      </dgm:t>
    </dgm:pt>
    <dgm:pt modelId="{0167D5C1-0A4A-42A7-9B56-6DB75CDEB0CF}" type="parTrans" cxnId="{7B89C058-B130-4298-AD86-6BC4D1CC66AE}">
      <dgm:prSet/>
      <dgm:spPr/>
      <dgm:t>
        <a:bodyPr/>
        <a:lstStyle/>
        <a:p>
          <a:endParaRPr lang="en-US" sz="1600"/>
        </a:p>
      </dgm:t>
    </dgm:pt>
    <dgm:pt modelId="{233F3E68-D72F-408B-93EE-5A196CAF9105}" type="sibTrans" cxnId="{7B89C058-B130-4298-AD86-6BC4D1CC66AE}">
      <dgm:prSet/>
      <dgm:spPr/>
      <dgm:t>
        <a:bodyPr/>
        <a:lstStyle/>
        <a:p>
          <a:endParaRPr lang="en-US" sz="1600"/>
        </a:p>
      </dgm:t>
    </dgm:pt>
    <dgm:pt modelId="{A81E26DB-A943-49E5-8676-631FEA38415E}">
      <dgm:prSet custT="1"/>
      <dgm:spPr/>
      <dgm:t>
        <a:bodyPr/>
        <a:lstStyle/>
        <a:p>
          <a:r>
            <a:rPr lang="en-US" sz="2800" dirty="0"/>
            <a:t>Korea / Japan / Africa</a:t>
          </a:r>
        </a:p>
      </dgm:t>
    </dgm:pt>
    <dgm:pt modelId="{E41F9175-B5B8-413E-B369-2ED34BD3F7FA}" type="parTrans" cxnId="{9AFE64DB-E2CA-4C28-AC51-D9D81EC0D911}">
      <dgm:prSet/>
      <dgm:spPr/>
      <dgm:t>
        <a:bodyPr/>
        <a:lstStyle/>
        <a:p>
          <a:endParaRPr lang="en-US" sz="1600"/>
        </a:p>
      </dgm:t>
    </dgm:pt>
    <dgm:pt modelId="{1FF370CF-6645-473F-91B5-44EBB6A52F95}" type="sibTrans" cxnId="{9AFE64DB-E2CA-4C28-AC51-D9D81EC0D911}">
      <dgm:prSet/>
      <dgm:spPr/>
      <dgm:t>
        <a:bodyPr/>
        <a:lstStyle/>
        <a:p>
          <a:endParaRPr lang="en-US" sz="1600"/>
        </a:p>
      </dgm:t>
    </dgm:pt>
    <dgm:pt modelId="{ADEBFC7E-154E-483D-ABB5-295F752513B7}" type="pres">
      <dgm:prSet presAssocID="{163B6DA3-51EB-4419-9EEA-9FC3038E52B0}" presName="vert0" presStyleCnt="0">
        <dgm:presLayoutVars>
          <dgm:dir/>
          <dgm:animOne val="branch"/>
          <dgm:animLvl val="lvl"/>
        </dgm:presLayoutVars>
      </dgm:prSet>
      <dgm:spPr/>
    </dgm:pt>
    <dgm:pt modelId="{14087DEB-01CC-4F36-9F10-83C0187C85A9}" type="pres">
      <dgm:prSet presAssocID="{BA8D9C8E-60FA-41A5-9E7D-CBB069A52773}" presName="thickLine" presStyleLbl="alignNode1" presStyleIdx="0" presStyleCnt="5"/>
      <dgm:spPr/>
    </dgm:pt>
    <dgm:pt modelId="{EA6E49DA-0854-4415-8F82-D7A4ED043FF1}" type="pres">
      <dgm:prSet presAssocID="{BA8D9C8E-60FA-41A5-9E7D-CBB069A52773}" presName="horz1" presStyleCnt="0"/>
      <dgm:spPr/>
    </dgm:pt>
    <dgm:pt modelId="{592F1399-FB17-4697-B594-9952A605B168}" type="pres">
      <dgm:prSet presAssocID="{BA8D9C8E-60FA-41A5-9E7D-CBB069A52773}" presName="tx1" presStyleLbl="revTx" presStyleIdx="0" presStyleCnt="5"/>
      <dgm:spPr/>
    </dgm:pt>
    <dgm:pt modelId="{C0B28139-9F8E-4405-B24E-A8FB86CB1077}" type="pres">
      <dgm:prSet presAssocID="{BA8D9C8E-60FA-41A5-9E7D-CBB069A52773}" presName="vert1" presStyleCnt="0"/>
      <dgm:spPr/>
    </dgm:pt>
    <dgm:pt modelId="{E2507A42-7E8F-4A48-A86C-943A591A3114}" type="pres">
      <dgm:prSet presAssocID="{FC7DEF83-5BD5-4025-A79F-BAC779A83DFB}" presName="thickLine" presStyleLbl="alignNode1" presStyleIdx="1" presStyleCnt="5"/>
      <dgm:spPr/>
    </dgm:pt>
    <dgm:pt modelId="{AB3B5303-096B-44DF-8485-ABB0E17CF20B}" type="pres">
      <dgm:prSet presAssocID="{FC7DEF83-5BD5-4025-A79F-BAC779A83DFB}" presName="horz1" presStyleCnt="0"/>
      <dgm:spPr/>
    </dgm:pt>
    <dgm:pt modelId="{F5273EA7-8992-4AE3-9810-D44007ED0207}" type="pres">
      <dgm:prSet presAssocID="{FC7DEF83-5BD5-4025-A79F-BAC779A83DFB}" presName="tx1" presStyleLbl="revTx" presStyleIdx="1" presStyleCnt="5"/>
      <dgm:spPr/>
    </dgm:pt>
    <dgm:pt modelId="{88AA6789-38E7-4C5A-83F8-6B9564331EA5}" type="pres">
      <dgm:prSet presAssocID="{FC7DEF83-5BD5-4025-A79F-BAC779A83DFB}" presName="vert1" presStyleCnt="0"/>
      <dgm:spPr/>
    </dgm:pt>
    <dgm:pt modelId="{ED3000A6-1DF9-4BD9-99B4-CE263A66FEB8}" type="pres">
      <dgm:prSet presAssocID="{ECD194E6-263F-4867-B9B1-AE0A3A5A9310}" presName="thickLine" presStyleLbl="alignNode1" presStyleIdx="2" presStyleCnt="5"/>
      <dgm:spPr/>
    </dgm:pt>
    <dgm:pt modelId="{993DB3E6-FDA8-4350-9D2B-41052BB5472F}" type="pres">
      <dgm:prSet presAssocID="{ECD194E6-263F-4867-B9B1-AE0A3A5A9310}" presName="horz1" presStyleCnt="0"/>
      <dgm:spPr/>
    </dgm:pt>
    <dgm:pt modelId="{54C1BD17-AC3E-4178-A46A-9E322648BBCC}" type="pres">
      <dgm:prSet presAssocID="{ECD194E6-263F-4867-B9B1-AE0A3A5A9310}" presName="tx1" presStyleLbl="revTx" presStyleIdx="2" presStyleCnt="5"/>
      <dgm:spPr/>
    </dgm:pt>
    <dgm:pt modelId="{5703A20C-4192-476E-87D2-143159C18A67}" type="pres">
      <dgm:prSet presAssocID="{ECD194E6-263F-4867-B9B1-AE0A3A5A9310}" presName="vert1" presStyleCnt="0"/>
      <dgm:spPr/>
    </dgm:pt>
    <dgm:pt modelId="{3F5DEFBD-990B-4239-B3D0-9511C2FECCC3}" type="pres">
      <dgm:prSet presAssocID="{8A0367CC-41D0-4DC6-AA8E-AA910EE1BF38}" presName="thickLine" presStyleLbl="alignNode1" presStyleIdx="3" presStyleCnt="5"/>
      <dgm:spPr/>
    </dgm:pt>
    <dgm:pt modelId="{F04E71D4-8063-4304-B688-9A81DA32FC1A}" type="pres">
      <dgm:prSet presAssocID="{8A0367CC-41D0-4DC6-AA8E-AA910EE1BF38}" presName="horz1" presStyleCnt="0"/>
      <dgm:spPr/>
    </dgm:pt>
    <dgm:pt modelId="{1554AA1A-55C3-4B20-93B4-913E45DD25F6}" type="pres">
      <dgm:prSet presAssocID="{8A0367CC-41D0-4DC6-AA8E-AA910EE1BF38}" presName="tx1" presStyleLbl="revTx" presStyleIdx="3" presStyleCnt="5"/>
      <dgm:spPr/>
    </dgm:pt>
    <dgm:pt modelId="{CD059723-B0E6-42B4-A934-5114B7185FDC}" type="pres">
      <dgm:prSet presAssocID="{8A0367CC-41D0-4DC6-AA8E-AA910EE1BF38}" presName="vert1" presStyleCnt="0"/>
      <dgm:spPr/>
    </dgm:pt>
    <dgm:pt modelId="{69935E02-9A6C-40B8-BC1B-196063988BEE}" type="pres">
      <dgm:prSet presAssocID="{A81E26DB-A943-49E5-8676-631FEA38415E}" presName="thickLine" presStyleLbl="alignNode1" presStyleIdx="4" presStyleCnt="5"/>
      <dgm:spPr/>
    </dgm:pt>
    <dgm:pt modelId="{7849194F-B4DD-4C6F-8C42-2E229B38ED06}" type="pres">
      <dgm:prSet presAssocID="{A81E26DB-A943-49E5-8676-631FEA38415E}" presName="horz1" presStyleCnt="0"/>
      <dgm:spPr/>
    </dgm:pt>
    <dgm:pt modelId="{0C5E6950-8872-4CFA-BD76-C5CCE82A27B0}" type="pres">
      <dgm:prSet presAssocID="{A81E26DB-A943-49E5-8676-631FEA38415E}" presName="tx1" presStyleLbl="revTx" presStyleIdx="4" presStyleCnt="5"/>
      <dgm:spPr/>
    </dgm:pt>
    <dgm:pt modelId="{A0F39A07-43FE-435A-9370-7C67B7A49E0F}" type="pres">
      <dgm:prSet presAssocID="{A81E26DB-A943-49E5-8676-631FEA38415E}" presName="vert1" presStyleCnt="0"/>
      <dgm:spPr/>
    </dgm:pt>
  </dgm:ptLst>
  <dgm:cxnLst>
    <dgm:cxn modelId="{AFCD1F0C-BB05-4E7D-A550-EAA7E315F6DA}" type="presOf" srcId="{ECD194E6-263F-4867-B9B1-AE0A3A5A9310}" destId="{54C1BD17-AC3E-4178-A46A-9E322648BBCC}" srcOrd="0" destOrd="0" presId="urn:microsoft.com/office/officeart/2008/layout/LinedList"/>
    <dgm:cxn modelId="{7410913C-1896-4EE8-A7F5-56D43A2BCA03}" type="presOf" srcId="{FC7DEF83-5BD5-4025-A79F-BAC779A83DFB}" destId="{F5273EA7-8992-4AE3-9810-D44007ED0207}" srcOrd="0" destOrd="0" presId="urn:microsoft.com/office/officeart/2008/layout/LinedList"/>
    <dgm:cxn modelId="{48AAC268-A79A-4E64-9C7E-FF657918EF82}" type="presOf" srcId="{BA8D9C8E-60FA-41A5-9E7D-CBB069A52773}" destId="{592F1399-FB17-4697-B594-9952A605B168}" srcOrd="0" destOrd="0" presId="urn:microsoft.com/office/officeart/2008/layout/LinedList"/>
    <dgm:cxn modelId="{7B89C058-B130-4298-AD86-6BC4D1CC66AE}" srcId="{163B6DA3-51EB-4419-9EEA-9FC3038E52B0}" destId="{8A0367CC-41D0-4DC6-AA8E-AA910EE1BF38}" srcOrd="3" destOrd="0" parTransId="{0167D5C1-0A4A-42A7-9B56-6DB75CDEB0CF}" sibTransId="{233F3E68-D72F-408B-93EE-5A196CAF9105}"/>
    <dgm:cxn modelId="{8DA2FF81-10E6-4905-AE6F-EF026C56B08B}" srcId="{163B6DA3-51EB-4419-9EEA-9FC3038E52B0}" destId="{BA8D9C8E-60FA-41A5-9E7D-CBB069A52773}" srcOrd="0" destOrd="0" parTransId="{B14CC4AC-D906-40D2-A14A-EEB2E588A994}" sibTransId="{3A4B3083-C849-4F7F-AD08-84E191243416}"/>
    <dgm:cxn modelId="{FF681294-C890-42F3-A39F-3C9813CD4319}" type="presOf" srcId="{8A0367CC-41D0-4DC6-AA8E-AA910EE1BF38}" destId="{1554AA1A-55C3-4B20-93B4-913E45DD25F6}" srcOrd="0" destOrd="0" presId="urn:microsoft.com/office/officeart/2008/layout/LinedList"/>
    <dgm:cxn modelId="{ED68AAA2-D0EE-4E94-9AFA-1C3E9A803016}" type="presOf" srcId="{A81E26DB-A943-49E5-8676-631FEA38415E}" destId="{0C5E6950-8872-4CFA-BD76-C5CCE82A27B0}" srcOrd="0" destOrd="0" presId="urn:microsoft.com/office/officeart/2008/layout/LinedList"/>
    <dgm:cxn modelId="{591E7CA9-CBFF-4B10-B5E4-41C9AAE40222}" srcId="{163B6DA3-51EB-4419-9EEA-9FC3038E52B0}" destId="{ECD194E6-263F-4867-B9B1-AE0A3A5A9310}" srcOrd="2" destOrd="0" parTransId="{B22C1FB0-5C30-4F14-933D-D16D1A7DD2F7}" sibTransId="{ED24F05A-78E4-4D8F-9DBF-63ECC13DDAD2}"/>
    <dgm:cxn modelId="{9AFE64DB-E2CA-4C28-AC51-D9D81EC0D911}" srcId="{163B6DA3-51EB-4419-9EEA-9FC3038E52B0}" destId="{A81E26DB-A943-49E5-8676-631FEA38415E}" srcOrd="4" destOrd="0" parTransId="{E41F9175-B5B8-413E-B369-2ED34BD3F7FA}" sibTransId="{1FF370CF-6645-473F-91B5-44EBB6A52F95}"/>
    <dgm:cxn modelId="{77E620E2-59A3-4187-9B79-0FA69EF1D518}" type="presOf" srcId="{163B6DA3-51EB-4419-9EEA-9FC3038E52B0}" destId="{ADEBFC7E-154E-483D-ABB5-295F752513B7}" srcOrd="0" destOrd="0" presId="urn:microsoft.com/office/officeart/2008/layout/LinedList"/>
    <dgm:cxn modelId="{A3AC83F8-C4A8-4DF1-8428-C352A866419C}" srcId="{163B6DA3-51EB-4419-9EEA-9FC3038E52B0}" destId="{FC7DEF83-5BD5-4025-A79F-BAC779A83DFB}" srcOrd="1" destOrd="0" parTransId="{E43C8115-27F9-4237-A76B-43B2C5918C85}" sibTransId="{B5497610-7CD8-4B66-9E78-8D3793D8770B}"/>
    <dgm:cxn modelId="{8CE5B7DE-4BDE-4687-9D78-267A838C5304}" type="presParOf" srcId="{ADEBFC7E-154E-483D-ABB5-295F752513B7}" destId="{14087DEB-01CC-4F36-9F10-83C0187C85A9}" srcOrd="0" destOrd="0" presId="urn:microsoft.com/office/officeart/2008/layout/LinedList"/>
    <dgm:cxn modelId="{04D73531-B5BA-430D-AE61-CAD5BEFBF422}" type="presParOf" srcId="{ADEBFC7E-154E-483D-ABB5-295F752513B7}" destId="{EA6E49DA-0854-4415-8F82-D7A4ED043FF1}" srcOrd="1" destOrd="0" presId="urn:microsoft.com/office/officeart/2008/layout/LinedList"/>
    <dgm:cxn modelId="{DA5CAF41-E9F8-4D76-8DA9-5BCF6A8B3FA5}" type="presParOf" srcId="{EA6E49DA-0854-4415-8F82-D7A4ED043FF1}" destId="{592F1399-FB17-4697-B594-9952A605B168}" srcOrd="0" destOrd="0" presId="urn:microsoft.com/office/officeart/2008/layout/LinedList"/>
    <dgm:cxn modelId="{F833F1AA-7715-4370-A3CF-E4A693828A01}" type="presParOf" srcId="{EA6E49DA-0854-4415-8F82-D7A4ED043FF1}" destId="{C0B28139-9F8E-4405-B24E-A8FB86CB1077}" srcOrd="1" destOrd="0" presId="urn:microsoft.com/office/officeart/2008/layout/LinedList"/>
    <dgm:cxn modelId="{2C048206-439C-4D58-AC7B-F933A3740DD0}" type="presParOf" srcId="{ADEBFC7E-154E-483D-ABB5-295F752513B7}" destId="{E2507A42-7E8F-4A48-A86C-943A591A3114}" srcOrd="2" destOrd="0" presId="urn:microsoft.com/office/officeart/2008/layout/LinedList"/>
    <dgm:cxn modelId="{88A0E633-ABD4-49D0-99B0-D146DFF9B356}" type="presParOf" srcId="{ADEBFC7E-154E-483D-ABB5-295F752513B7}" destId="{AB3B5303-096B-44DF-8485-ABB0E17CF20B}" srcOrd="3" destOrd="0" presId="urn:microsoft.com/office/officeart/2008/layout/LinedList"/>
    <dgm:cxn modelId="{D7776AEC-9102-4B56-B30A-FBA245210003}" type="presParOf" srcId="{AB3B5303-096B-44DF-8485-ABB0E17CF20B}" destId="{F5273EA7-8992-4AE3-9810-D44007ED0207}" srcOrd="0" destOrd="0" presId="urn:microsoft.com/office/officeart/2008/layout/LinedList"/>
    <dgm:cxn modelId="{1805A17E-C32A-4965-AB9E-1FF8DD160664}" type="presParOf" srcId="{AB3B5303-096B-44DF-8485-ABB0E17CF20B}" destId="{88AA6789-38E7-4C5A-83F8-6B9564331EA5}" srcOrd="1" destOrd="0" presId="urn:microsoft.com/office/officeart/2008/layout/LinedList"/>
    <dgm:cxn modelId="{D200808E-C590-428A-9347-4D3390C399E1}" type="presParOf" srcId="{ADEBFC7E-154E-483D-ABB5-295F752513B7}" destId="{ED3000A6-1DF9-4BD9-99B4-CE263A66FEB8}" srcOrd="4" destOrd="0" presId="urn:microsoft.com/office/officeart/2008/layout/LinedList"/>
    <dgm:cxn modelId="{6A3C170B-39AF-4D2C-BC28-89B4BFBCA03C}" type="presParOf" srcId="{ADEBFC7E-154E-483D-ABB5-295F752513B7}" destId="{993DB3E6-FDA8-4350-9D2B-41052BB5472F}" srcOrd="5" destOrd="0" presId="urn:microsoft.com/office/officeart/2008/layout/LinedList"/>
    <dgm:cxn modelId="{B792C3F8-2952-4E09-A473-77A433FC3E5E}" type="presParOf" srcId="{993DB3E6-FDA8-4350-9D2B-41052BB5472F}" destId="{54C1BD17-AC3E-4178-A46A-9E322648BBCC}" srcOrd="0" destOrd="0" presId="urn:microsoft.com/office/officeart/2008/layout/LinedList"/>
    <dgm:cxn modelId="{209132CD-426B-41A0-8558-9106693832C6}" type="presParOf" srcId="{993DB3E6-FDA8-4350-9D2B-41052BB5472F}" destId="{5703A20C-4192-476E-87D2-143159C18A67}" srcOrd="1" destOrd="0" presId="urn:microsoft.com/office/officeart/2008/layout/LinedList"/>
    <dgm:cxn modelId="{4CCB0502-C098-48AA-AE84-7AD34B305C0F}" type="presParOf" srcId="{ADEBFC7E-154E-483D-ABB5-295F752513B7}" destId="{3F5DEFBD-990B-4239-B3D0-9511C2FECCC3}" srcOrd="6" destOrd="0" presId="urn:microsoft.com/office/officeart/2008/layout/LinedList"/>
    <dgm:cxn modelId="{4F0F166C-7937-48D2-80F9-42903975786B}" type="presParOf" srcId="{ADEBFC7E-154E-483D-ABB5-295F752513B7}" destId="{F04E71D4-8063-4304-B688-9A81DA32FC1A}" srcOrd="7" destOrd="0" presId="urn:microsoft.com/office/officeart/2008/layout/LinedList"/>
    <dgm:cxn modelId="{68D80E73-B61B-45CB-A5FF-F66853A525F7}" type="presParOf" srcId="{F04E71D4-8063-4304-B688-9A81DA32FC1A}" destId="{1554AA1A-55C3-4B20-93B4-913E45DD25F6}" srcOrd="0" destOrd="0" presId="urn:microsoft.com/office/officeart/2008/layout/LinedList"/>
    <dgm:cxn modelId="{9C1528D2-7E8D-4EC6-A8B9-6611803C4B08}" type="presParOf" srcId="{F04E71D4-8063-4304-B688-9A81DA32FC1A}" destId="{CD059723-B0E6-42B4-A934-5114B7185FDC}" srcOrd="1" destOrd="0" presId="urn:microsoft.com/office/officeart/2008/layout/LinedList"/>
    <dgm:cxn modelId="{A629CF8D-B7B4-43AD-BB0C-1E69880DFE32}" type="presParOf" srcId="{ADEBFC7E-154E-483D-ABB5-295F752513B7}" destId="{69935E02-9A6C-40B8-BC1B-196063988BEE}" srcOrd="8" destOrd="0" presId="urn:microsoft.com/office/officeart/2008/layout/LinedList"/>
    <dgm:cxn modelId="{600EE48F-565F-4DEC-80C5-5BB7279F4A74}" type="presParOf" srcId="{ADEBFC7E-154E-483D-ABB5-295F752513B7}" destId="{7849194F-B4DD-4C6F-8C42-2E229B38ED06}" srcOrd="9" destOrd="0" presId="urn:microsoft.com/office/officeart/2008/layout/LinedList"/>
    <dgm:cxn modelId="{09C7AC14-509A-49FE-9BC2-F37DE5565E41}" type="presParOf" srcId="{7849194F-B4DD-4C6F-8C42-2E229B38ED06}" destId="{0C5E6950-8872-4CFA-BD76-C5CCE82A27B0}" srcOrd="0" destOrd="0" presId="urn:microsoft.com/office/officeart/2008/layout/LinedList"/>
    <dgm:cxn modelId="{9FEA9F0F-723D-4543-A9F2-DF4E06CCFDEC}" type="presParOf" srcId="{7849194F-B4DD-4C6F-8C42-2E229B38ED06}" destId="{A0F39A07-43FE-435A-9370-7C67B7A49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5DDAB5-0E05-4AED-A119-78192B0D6EDF}"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554AD393-B736-43A7-BB5C-603A4E6FB92E}">
      <dgm:prSet custT="1"/>
      <dgm:spPr/>
      <dgm:t>
        <a:bodyPr/>
        <a:lstStyle/>
        <a:p>
          <a:r>
            <a:rPr lang="en-CA" sz="1200" b="0" i="0" baseline="0"/>
            <a:t>This is not transitory.  </a:t>
          </a:r>
          <a:endParaRPr lang="en-US" sz="1200"/>
        </a:p>
      </dgm:t>
    </dgm:pt>
    <dgm:pt modelId="{09A01087-0D7D-4EBD-8294-AE3817C01A27}" type="parTrans" cxnId="{2EA55787-85D1-4B55-B117-32EFEC70254D}">
      <dgm:prSet/>
      <dgm:spPr/>
      <dgm:t>
        <a:bodyPr/>
        <a:lstStyle/>
        <a:p>
          <a:endParaRPr lang="en-US" sz="1200"/>
        </a:p>
      </dgm:t>
    </dgm:pt>
    <dgm:pt modelId="{559D8460-8DBF-44FF-93E4-9FBABE2ABFD4}" type="sibTrans" cxnId="{2EA55787-85D1-4B55-B117-32EFEC70254D}">
      <dgm:prSet/>
      <dgm:spPr/>
      <dgm:t>
        <a:bodyPr/>
        <a:lstStyle/>
        <a:p>
          <a:endParaRPr lang="en-US" sz="1200"/>
        </a:p>
      </dgm:t>
    </dgm:pt>
    <dgm:pt modelId="{805765E7-773A-4CBC-B8E9-4A79B3E13D6C}">
      <dgm:prSet custT="1"/>
      <dgm:spPr/>
      <dgm:t>
        <a:bodyPr/>
        <a:lstStyle/>
        <a:p>
          <a:r>
            <a:rPr lang="en-CA" sz="1200"/>
            <a:t>M</a:t>
          </a:r>
          <a:r>
            <a:rPr lang="en-CA" sz="1200" b="0" i="0" baseline="0"/>
            <a:t>id-long range concerns re: costs being “locked-in” now for 3-5 years.  Carriers/Service Providers have maximum leverage and are requiring contracts with longer term provisions. </a:t>
          </a:r>
          <a:endParaRPr lang="en-US" sz="1200"/>
        </a:p>
      </dgm:t>
    </dgm:pt>
    <dgm:pt modelId="{76D8F6AE-596C-4FD7-AD0C-1091E7B8288C}" type="parTrans" cxnId="{9FF40901-6F72-47CF-A69A-A6F7663B8359}">
      <dgm:prSet/>
      <dgm:spPr/>
      <dgm:t>
        <a:bodyPr/>
        <a:lstStyle/>
        <a:p>
          <a:endParaRPr lang="en-US" sz="1200"/>
        </a:p>
      </dgm:t>
    </dgm:pt>
    <dgm:pt modelId="{4B630A13-F4FA-458D-8C5E-647F54987F15}" type="sibTrans" cxnId="{9FF40901-6F72-47CF-A69A-A6F7663B8359}">
      <dgm:prSet/>
      <dgm:spPr/>
      <dgm:t>
        <a:bodyPr/>
        <a:lstStyle/>
        <a:p>
          <a:endParaRPr lang="en-US" sz="1200"/>
        </a:p>
      </dgm:t>
    </dgm:pt>
    <dgm:pt modelId="{E3A86AEC-AA05-4BAC-8104-D4ECEFBF88A3}">
      <dgm:prSet custT="1"/>
      <dgm:spPr/>
      <dgm:t>
        <a:bodyPr/>
        <a:lstStyle/>
        <a:p>
          <a:r>
            <a:rPr lang="en-US" sz="1200" b="0" i="0" baseline="0"/>
            <a:t>Bidding cycles were delayed in 2020; “mad scramble” for shippers to get as many providers under contracts as possible. Entirely a “Just In Case” environment with increasing costs.  </a:t>
          </a:r>
          <a:endParaRPr lang="en-US" sz="1200"/>
        </a:p>
      </dgm:t>
    </dgm:pt>
    <dgm:pt modelId="{9FA56442-6B78-4F20-A181-B181D3D5E778}" type="parTrans" cxnId="{E01CE6EA-D168-46AF-9D5B-BE5D9F794ADA}">
      <dgm:prSet/>
      <dgm:spPr/>
      <dgm:t>
        <a:bodyPr/>
        <a:lstStyle/>
        <a:p>
          <a:endParaRPr lang="en-US" sz="1200"/>
        </a:p>
      </dgm:t>
    </dgm:pt>
    <dgm:pt modelId="{9D2407DD-6F33-4C9E-8583-2FA87B6DA24A}" type="sibTrans" cxnId="{E01CE6EA-D168-46AF-9D5B-BE5D9F794ADA}">
      <dgm:prSet/>
      <dgm:spPr/>
      <dgm:t>
        <a:bodyPr/>
        <a:lstStyle/>
        <a:p>
          <a:endParaRPr lang="en-US" sz="1200"/>
        </a:p>
      </dgm:t>
    </dgm:pt>
    <dgm:pt modelId="{46168DD7-B57D-4FDE-A0E8-3A1040458C97}">
      <dgm:prSet custT="1"/>
      <dgm:spPr/>
      <dgm:t>
        <a:bodyPr/>
        <a:lstStyle/>
        <a:p>
          <a:r>
            <a:rPr lang="en-US" sz="1200" b="0" i="0" baseline="0"/>
            <a:t>Clients report a 50% increase in air cargo utilization with increased costs and accompanying GHG emissions.</a:t>
          </a:r>
          <a:endParaRPr lang="en-US" sz="1200"/>
        </a:p>
      </dgm:t>
    </dgm:pt>
    <dgm:pt modelId="{FC2645C8-2662-4DC7-972E-77858B02A008}" type="parTrans" cxnId="{229ABB7D-40AA-4216-BFC0-C7CC923E408B}">
      <dgm:prSet/>
      <dgm:spPr/>
      <dgm:t>
        <a:bodyPr/>
        <a:lstStyle/>
        <a:p>
          <a:endParaRPr lang="en-US" sz="1200"/>
        </a:p>
      </dgm:t>
    </dgm:pt>
    <dgm:pt modelId="{5F0141B7-5349-4E4D-A270-F74F51BC525D}" type="sibTrans" cxnId="{229ABB7D-40AA-4216-BFC0-C7CC923E408B}">
      <dgm:prSet/>
      <dgm:spPr/>
      <dgm:t>
        <a:bodyPr/>
        <a:lstStyle/>
        <a:p>
          <a:endParaRPr lang="en-US" sz="1200"/>
        </a:p>
      </dgm:t>
    </dgm:pt>
    <dgm:pt modelId="{BC751080-D1CA-4DBA-BA7C-7FC20D1C618A}">
      <dgm:prSet custT="1"/>
      <dgm:spPr/>
      <dgm:t>
        <a:bodyPr/>
        <a:lstStyle/>
        <a:p>
          <a:r>
            <a:rPr lang="en-US" sz="1200" b="0" i="0" baseline="0"/>
            <a:t>Warehousing shortage and need to “lock-in” and have redundancy.</a:t>
          </a:r>
          <a:endParaRPr lang="en-US" sz="1200"/>
        </a:p>
      </dgm:t>
    </dgm:pt>
    <dgm:pt modelId="{A5012F8C-8D4F-4726-8CCA-7CC225BC57B3}" type="parTrans" cxnId="{11A8CC49-A026-42C2-A5E2-E21A481E8C92}">
      <dgm:prSet/>
      <dgm:spPr/>
      <dgm:t>
        <a:bodyPr/>
        <a:lstStyle/>
        <a:p>
          <a:endParaRPr lang="en-US" sz="1200"/>
        </a:p>
      </dgm:t>
    </dgm:pt>
    <dgm:pt modelId="{F26EC688-1B11-40EC-B496-BB30A6BA2BC6}" type="sibTrans" cxnId="{11A8CC49-A026-42C2-A5E2-E21A481E8C92}">
      <dgm:prSet/>
      <dgm:spPr/>
      <dgm:t>
        <a:bodyPr/>
        <a:lstStyle/>
        <a:p>
          <a:endParaRPr lang="en-US" sz="1200"/>
        </a:p>
      </dgm:t>
    </dgm:pt>
    <dgm:pt modelId="{6A22FCAE-7115-43B2-BA45-56D8C1E475FE}">
      <dgm:prSet custT="1"/>
      <dgm:spPr/>
      <dgm:t>
        <a:bodyPr/>
        <a:lstStyle/>
        <a:p>
          <a:r>
            <a:rPr lang="en-US" sz="1200" b="0" i="0" baseline="0"/>
            <a:t>The company-level, micro decisions will have the macro effect of the mid-long range inflationary environment on just transportation costs alone.   </a:t>
          </a:r>
          <a:endParaRPr lang="en-US" sz="1200"/>
        </a:p>
      </dgm:t>
    </dgm:pt>
    <dgm:pt modelId="{BC0C6523-7759-464F-ADF6-C462C7004EA5}" type="parTrans" cxnId="{62380FC3-AC60-487C-868C-2A52BC2481E3}">
      <dgm:prSet/>
      <dgm:spPr/>
      <dgm:t>
        <a:bodyPr/>
        <a:lstStyle/>
        <a:p>
          <a:endParaRPr lang="en-US" sz="1200"/>
        </a:p>
      </dgm:t>
    </dgm:pt>
    <dgm:pt modelId="{20995FBB-C554-4EB6-8A39-9CB60C7704AC}" type="sibTrans" cxnId="{62380FC3-AC60-487C-868C-2A52BC2481E3}">
      <dgm:prSet/>
      <dgm:spPr/>
      <dgm:t>
        <a:bodyPr/>
        <a:lstStyle/>
        <a:p>
          <a:endParaRPr lang="en-US" sz="1200"/>
        </a:p>
      </dgm:t>
    </dgm:pt>
    <dgm:pt modelId="{3E2BC3C4-66D9-4E46-ADEA-082280506503}" type="pres">
      <dgm:prSet presAssocID="{BF5DDAB5-0E05-4AED-A119-78192B0D6EDF}" presName="vert0" presStyleCnt="0">
        <dgm:presLayoutVars>
          <dgm:dir/>
          <dgm:animOne val="branch"/>
          <dgm:animLvl val="lvl"/>
        </dgm:presLayoutVars>
      </dgm:prSet>
      <dgm:spPr/>
    </dgm:pt>
    <dgm:pt modelId="{86388CEF-635C-4179-853C-0E12FD56C4D0}" type="pres">
      <dgm:prSet presAssocID="{554AD393-B736-43A7-BB5C-603A4E6FB92E}" presName="thickLine" presStyleLbl="alignNode1" presStyleIdx="0" presStyleCnt="6"/>
      <dgm:spPr/>
    </dgm:pt>
    <dgm:pt modelId="{8EC45D67-AF95-48A4-AA1D-B726E5ADB459}" type="pres">
      <dgm:prSet presAssocID="{554AD393-B736-43A7-BB5C-603A4E6FB92E}" presName="horz1" presStyleCnt="0"/>
      <dgm:spPr/>
    </dgm:pt>
    <dgm:pt modelId="{4F16B7D5-0F63-4C70-B248-541897C37BAF}" type="pres">
      <dgm:prSet presAssocID="{554AD393-B736-43A7-BB5C-603A4E6FB92E}" presName="tx1" presStyleLbl="revTx" presStyleIdx="0" presStyleCnt="6"/>
      <dgm:spPr/>
    </dgm:pt>
    <dgm:pt modelId="{97B3551E-3417-499C-A118-E7AA223F992C}" type="pres">
      <dgm:prSet presAssocID="{554AD393-B736-43A7-BB5C-603A4E6FB92E}" presName="vert1" presStyleCnt="0"/>
      <dgm:spPr/>
    </dgm:pt>
    <dgm:pt modelId="{35B08914-5333-4DBA-903A-40BE5FC56A70}" type="pres">
      <dgm:prSet presAssocID="{805765E7-773A-4CBC-B8E9-4A79B3E13D6C}" presName="thickLine" presStyleLbl="alignNode1" presStyleIdx="1" presStyleCnt="6"/>
      <dgm:spPr/>
    </dgm:pt>
    <dgm:pt modelId="{AB47218C-B5E3-4807-B592-C2818AD8C4C3}" type="pres">
      <dgm:prSet presAssocID="{805765E7-773A-4CBC-B8E9-4A79B3E13D6C}" presName="horz1" presStyleCnt="0"/>
      <dgm:spPr/>
    </dgm:pt>
    <dgm:pt modelId="{26831E79-CCFB-4C34-BA06-DF12F8AEBDDB}" type="pres">
      <dgm:prSet presAssocID="{805765E7-773A-4CBC-B8E9-4A79B3E13D6C}" presName="tx1" presStyleLbl="revTx" presStyleIdx="1" presStyleCnt="6"/>
      <dgm:spPr/>
    </dgm:pt>
    <dgm:pt modelId="{43C1E9BC-5192-4248-9B55-599BEABDFF14}" type="pres">
      <dgm:prSet presAssocID="{805765E7-773A-4CBC-B8E9-4A79B3E13D6C}" presName="vert1" presStyleCnt="0"/>
      <dgm:spPr/>
    </dgm:pt>
    <dgm:pt modelId="{F6F45C92-C22B-4B3C-AC6F-22D0BE6864CF}" type="pres">
      <dgm:prSet presAssocID="{E3A86AEC-AA05-4BAC-8104-D4ECEFBF88A3}" presName="thickLine" presStyleLbl="alignNode1" presStyleIdx="2" presStyleCnt="6"/>
      <dgm:spPr/>
    </dgm:pt>
    <dgm:pt modelId="{D203D220-8644-4531-A01C-1C0F7237BDB2}" type="pres">
      <dgm:prSet presAssocID="{E3A86AEC-AA05-4BAC-8104-D4ECEFBF88A3}" presName="horz1" presStyleCnt="0"/>
      <dgm:spPr/>
    </dgm:pt>
    <dgm:pt modelId="{B09C2195-2222-4319-A123-6D79C91F6839}" type="pres">
      <dgm:prSet presAssocID="{E3A86AEC-AA05-4BAC-8104-D4ECEFBF88A3}" presName="tx1" presStyleLbl="revTx" presStyleIdx="2" presStyleCnt="6"/>
      <dgm:spPr/>
    </dgm:pt>
    <dgm:pt modelId="{BA3FD3BF-1786-418E-9FA3-BF4159855E0D}" type="pres">
      <dgm:prSet presAssocID="{E3A86AEC-AA05-4BAC-8104-D4ECEFBF88A3}" presName="vert1" presStyleCnt="0"/>
      <dgm:spPr/>
    </dgm:pt>
    <dgm:pt modelId="{15D323FD-BE22-45ED-A559-05803AACA082}" type="pres">
      <dgm:prSet presAssocID="{46168DD7-B57D-4FDE-A0E8-3A1040458C97}" presName="thickLine" presStyleLbl="alignNode1" presStyleIdx="3" presStyleCnt="6"/>
      <dgm:spPr/>
    </dgm:pt>
    <dgm:pt modelId="{C242FB74-85C3-42A8-BF95-A712BD535D36}" type="pres">
      <dgm:prSet presAssocID="{46168DD7-B57D-4FDE-A0E8-3A1040458C97}" presName="horz1" presStyleCnt="0"/>
      <dgm:spPr/>
    </dgm:pt>
    <dgm:pt modelId="{A0742289-845A-44AA-B8F5-A6ABBF498D22}" type="pres">
      <dgm:prSet presAssocID="{46168DD7-B57D-4FDE-A0E8-3A1040458C97}" presName="tx1" presStyleLbl="revTx" presStyleIdx="3" presStyleCnt="6"/>
      <dgm:spPr/>
    </dgm:pt>
    <dgm:pt modelId="{757B5C81-CCF6-4C72-A07A-DC513A5CA6C4}" type="pres">
      <dgm:prSet presAssocID="{46168DD7-B57D-4FDE-A0E8-3A1040458C97}" presName="vert1" presStyleCnt="0"/>
      <dgm:spPr/>
    </dgm:pt>
    <dgm:pt modelId="{5BE8E71C-1742-45E2-BA8B-AAC730F60925}" type="pres">
      <dgm:prSet presAssocID="{BC751080-D1CA-4DBA-BA7C-7FC20D1C618A}" presName="thickLine" presStyleLbl="alignNode1" presStyleIdx="4" presStyleCnt="6"/>
      <dgm:spPr/>
    </dgm:pt>
    <dgm:pt modelId="{3ED24DB7-3A94-4522-8A90-704724886530}" type="pres">
      <dgm:prSet presAssocID="{BC751080-D1CA-4DBA-BA7C-7FC20D1C618A}" presName="horz1" presStyleCnt="0"/>
      <dgm:spPr/>
    </dgm:pt>
    <dgm:pt modelId="{CC700909-94B1-4793-9CF6-057BC4DAB2E4}" type="pres">
      <dgm:prSet presAssocID="{BC751080-D1CA-4DBA-BA7C-7FC20D1C618A}" presName="tx1" presStyleLbl="revTx" presStyleIdx="4" presStyleCnt="6"/>
      <dgm:spPr/>
    </dgm:pt>
    <dgm:pt modelId="{ED2502A6-E5BF-40C9-8349-333A6DB54C86}" type="pres">
      <dgm:prSet presAssocID="{BC751080-D1CA-4DBA-BA7C-7FC20D1C618A}" presName="vert1" presStyleCnt="0"/>
      <dgm:spPr/>
    </dgm:pt>
    <dgm:pt modelId="{1FBA195A-6AED-4734-991F-679FDD324583}" type="pres">
      <dgm:prSet presAssocID="{6A22FCAE-7115-43B2-BA45-56D8C1E475FE}" presName="thickLine" presStyleLbl="alignNode1" presStyleIdx="5" presStyleCnt="6"/>
      <dgm:spPr/>
    </dgm:pt>
    <dgm:pt modelId="{C97EA170-B4CA-4D49-A4AD-D92746BD8B94}" type="pres">
      <dgm:prSet presAssocID="{6A22FCAE-7115-43B2-BA45-56D8C1E475FE}" presName="horz1" presStyleCnt="0"/>
      <dgm:spPr/>
    </dgm:pt>
    <dgm:pt modelId="{9BFE2322-98EC-4E79-983A-68C2C6968BBC}" type="pres">
      <dgm:prSet presAssocID="{6A22FCAE-7115-43B2-BA45-56D8C1E475FE}" presName="tx1" presStyleLbl="revTx" presStyleIdx="5" presStyleCnt="6"/>
      <dgm:spPr/>
    </dgm:pt>
    <dgm:pt modelId="{FFFF55EE-FB2A-4AF1-82C0-2DFF8312CAB6}" type="pres">
      <dgm:prSet presAssocID="{6A22FCAE-7115-43B2-BA45-56D8C1E475FE}" presName="vert1" presStyleCnt="0"/>
      <dgm:spPr/>
    </dgm:pt>
  </dgm:ptLst>
  <dgm:cxnLst>
    <dgm:cxn modelId="{9FF40901-6F72-47CF-A69A-A6F7663B8359}" srcId="{BF5DDAB5-0E05-4AED-A119-78192B0D6EDF}" destId="{805765E7-773A-4CBC-B8E9-4A79B3E13D6C}" srcOrd="1" destOrd="0" parTransId="{76D8F6AE-596C-4FD7-AD0C-1091E7B8288C}" sibTransId="{4B630A13-F4FA-458D-8C5E-647F54987F15}"/>
    <dgm:cxn modelId="{11047904-1775-451F-94A6-62748C216C98}" type="presOf" srcId="{BC751080-D1CA-4DBA-BA7C-7FC20D1C618A}" destId="{CC700909-94B1-4793-9CF6-057BC4DAB2E4}" srcOrd="0" destOrd="0" presId="urn:microsoft.com/office/officeart/2008/layout/LinedList"/>
    <dgm:cxn modelId="{11A8CC49-A026-42C2-A5E2-E21A481E8C92}" srcId="{BF5DDAB5-0E05-4AED-A119-78192B0D6EDF}" destId="{BC751080-D1CA-4DBA-BA7C-7FC20D1C618A}" srcOrd="4" destOrd="0" parTransId="{A5012F8C-8D4F-4726-8CCA-7CC225BC57B3}" sibTransId="{F26EC688-1B11-40EC-B496-BB30A6BA2BC6}"/>
    <dgm:cxn modelId="{1E84344A-F9C1-49AF-8F8D-2F6C90D6B303}" type="presOf" srcId="{6A22FCAE-7115-43B2-BA45-56D8C1E475FE}" destId="{9BFE2322-98EC-4E79-983A-68C2C6968BBC}" srcOrd="0" destOrd="0" presId="urn:microsoft.com/office/officeart/2008/layout/LinedList"/>
    <dgm:cxn modelId="{A44D546E-58DF-43DA-9FAA-0681D7BD757D}" type="presOf" srcId="{E3A86AEC-AA05-4BAC-8104-D4ECEFBF88A3}" destId="{B09C2195-2222-4319-A123-6D79C91F6839}" srcOrd="0" destOrd="0" presId="urn:microsoft.com/office/officeart/2008/layout/LinedList"/>
    <dgm:cxn modelId="{229ABB7D-40AA-4216-BFC0-C7CC923E408B}" srcId="{BF5DDAB5-0E05-4AED-A119-78192B0D6EDF}" destId="{46168DD7-B57D-4FDE-A0E8-3A1040458C97}" srcOrd="3" destOrd="0" parTransId="{FC2645C8-2662-4DC7-972E-77858B02A008}" sibTransId="{5F0141B7-5349-4E4D-A270-F74F51BC525D}"/>
    <dgm:cxn modelId="{2EA55787-85D1-4B55-B117-32EFEC70254D}" srcId="{BF5DDAB5-0E05-4AED-A119-78192B0D6EDF}" destId="{554AD393-B736-43A7-BB5C-603A4E6FB92E}" srcOrd="0" destOrd="0" parTransId="{09A01087-0D7D-4EBD-8294-AE3817C01A27}" sibTransId="{559D8460-8DBF-44FF-93E4-9FBABE2ABFD4}"/>
    <dgm:cxn modelId="{1DDD4391-2259-4DB2-AAEC-361C4220AE56}" type="presOf" srcId="{BF5DDAB5-0E05-4AED-A119-78192B0D6EDF}" destId="{3E2BC3C4-66D9-4E46-ADEA-082280506503}" srcOrd="0" destOrd="0" presId="urn:microsoft.com/office/officeart/2008/layout/LinedList"/>
    <dgm:cxn modelId="{A01531B5-D27D-4822-AB31-C1347626556B}" type="presOf" srcId="{805765E7-773A-4CBC-B8E9-4A79B3E13D6C}" destId="{26831E79-CCFB-4C34-BA06-DF12F8AEBDDB}" srcOrd="0" destOrd="0" presId="urn:microsoft.com/office/officeart/2008/layout/LinedList"/>
    <dgm:cxn modelId="{62380FC3-AC60-487C-868C-2A52BC2481E3}" srcId="{BF5DDAB5-0E05-4AED-A119-78192B0D6EDF}" destId="{6A22FCAE-7115-43B2-BA45-56D8C1E475FE}" srcOrd="5" destOrd="0" parTransId="{BC0C6523-7759-464F-ADF6-C462C7004EA5}" sibTransId="{20995FBB-C554-4EB6-8A39-9CB60C7704AC}"/>
    <dgm:cxn modelId="{E01CE6EA-D168-46AF-9D5B-BE5D9F794ADA}" srcId="{BF5DDAB5-0E05-4AED-A119-78192B0D6EDF}" destId="{E3A86AEC-AA05-4BAC-8104-D4ECEFBF88A3}" srcOrd="2" destOrd="0" parTransId="{9FA56442-6B78-4F20-A181-B181D3D5E778}" sibTransId="{9D2407DD-6F33-4C9E-8583-2FA87B6DA24A}"/>
    <dgm:cxn modelId="{22A517F0-1B99-4599-A012-761FBDE8D979}" type="presOf" srcId="{46168DD7-B57D-4FDE-A0E8-3A1040458C97}" destId="{A0742289-845A-44AA-B8F5-A6ABBF498D22}" srcOrd="0" destOrd="0" presId="urn:microsoft.com/office/officeart/2008/layout/LinedList"/>
    <dgm:cxn modelId="{B33BF2F4-FFAC-4E62-A75D-FF9BD3BA52F2}" type="presOf" srcId="{554AD393-B736-43A7-BB5C-603A4E6FB92E}" destId="{4F16B7D5-0F63-4C70-B248-541897C37BAF}" srcOrd="0" destOrd="0" presId="urn:microsoft.com/office/officeart/2008/layout/LinedList"/>
    <dgm:cxn modelId="{16B43524-761C-49E3-A3E0-53E7BFAE66FB}" type="presParOf" srcId="{3E2BC3C4-66D9-4E46-ADEA-082280506503}" destId="{86388CEF-635C-4179-853C-0E12FD56C4D0}" srcOrd="0" destOrd="0" presId="urn:microsoft.com/office/officeart/2008/layout/LinedList"/>
    <dgm:cxn modelId="{19A382EB-6D3A-40B0-8037-E10E8ECF3716}" type="presParOf" srcId="{3E2BC3C4-66D9-4E46-ADEA-082280506503}" destId="{8EC45D67-AF95-48A4-AA1D-B726E5ADB459}" srcOrd="1" destOrd="0" presId="urn:microsoft.com/office/officeart/2008/layout/LinedList"/>
    <dgm:cxn modelId="{FDDE5A8E-D880-421B-9344-BA6BD02CE1F0}" type="presParOf" srcId="{8EC45D67-AF95-48A4-AA1D-B726E5ADB459}" destId="{4F16B7D5-0F63-4C70-B248-541897C37BAF}" srcOrd="0" destOrd="0" presId="urn:microsoft.com/office/officeart/2008/layout/LinedList"/>
    <dgm:cxn modelId="{C68EFD6B-3C5C-4E18-8DC6-B86B228BE3D8}" type="presParOf" srcId="{8EC45D67-AF95-48A4-AA1D-B726E5ADB459}" destId="{97B3551E-3417-499C-A118-E7AA223F992C}" srcOrd="1" destOrd="0" presId="urn:microsoft.com/office/officeart/2008/layout/LinedList"/>
    <dgm:cxn modelId="{5E434E4D-E450-40C0-B6B4-CB1F51BDFE14}" type="presParOf" srcId="{3E2BC3C4-66D9-4E46-ADEA-082280506503}" destId="{35B08914-5333-4DBA-903A-40BE5FC56A70}" srcOrd="2" destOrd="0" presId="urn:microsoft.com/office/officeart/2008/layout/LinedList"/>
    <dgm:cxn modelId="{5C6DEA14-A648-4A47-A254-A41B3DDC7E61}" type="presParOf" srcId="{3E2BC3C4-66D9-4E46-ADEA-082280506503}" destId="{AB47218C-B5E3-4807-B592-C2818AD8C4C3}" srcOrd="3" destOrd="0" presId="urn:microsoft.com/office/officeart/2008/layout/LinedList"/>
    <dgm:cxn modelId="{2EBE99A7-8E5C-4554-B6B6-4F3D62E77527}" type="presParOf" srcId="{AB47218C-B5E3-4807-B592-C2818AD8C4C3}" destId="{26831E79-CCFB-4C34-BA06-DF12F8AEBDDB}" srcOrd="0" destOrd="0" presId="urn:microsoft.com/office/officeart/2008/layout/LinedList"/>
    <dgm:cxn modelId="{37B65F84-E36B-4C07-A244-C5B089607368}" type="presParOf" srcId="{AB47218C-B5E3-4807-B592-C2818AD8C4C3}" destId="{43C1E9BC-5192-4248-9B55-599BEABDFF14}" srcOrd="1" destOrd="0" presId="urn:microsoft.com/office/officeart/2008/layout/LinedList"/>
    <dgm:cxn modelId="{5EFE3ECB-4389-44AD-B1D9-B5E359137A80}" type="presParOf" srcId="{3E2BC3C4-66D9-4E46-ADEA-082280506503}" destId="{F6F45C92-C22B-4B3C-AC6F-22D0BE6864CF}" srcOrd="4" destOrd="0" presId="urn:microsoft.com/office/officeart/2008/layout/LinedList"/>
    <dgm:cxn modelId="{D6D16D98-38A5-4042-93BB-D5433A4493E8}" type="presParOf" srcId="{3E2BC3C4-66D9-4E46-ADEA-082280506503}" destId="{D203D220-8644-4531-A01C-1C0F7237BDB2}" srcOrd="5" destOrd="0" presId="urn:microsoft.com/office/officeart/2008/layout/LinedList"/>
    <dgm:cxn modelId="{128B361B-640A-4243-A92F-945D1BCC713D}" type="presParOf" srcId="{D203D220-8644-4531-A01C-1C0F7237BDB2}" destId="{B09C2195-2222-4319-A123-6D79C91F6839}" srcOrd="0" destOrd="0" presId="urn:microsoft.com/office/officeart/2008/layout/LinedList"/>
    <dgm:cxn modelId="{78D2CB89-9504-483B-9A34-061E56F91BB1}" type="presParOf" srcId="{D203D220-8644-4531-A01C-1C0F7237BDB2}" destId="{BA3FD3BF-1786-418E-9FA3-BF4159855E0D}" srcOrd="1" destOrd="0" presId="urn:microsoft.com/office/officeart/2008/layout/LinedList"/>
    <dgm:cxn modelId="{FD75EA7F-E2E1-4CF4-B9C3-19C3207A5607}" type="presParOf" srcId="{3E2BC3C4-66D9-4E46-ADEA-082280506503}" destId="{15D323FD-BE22-45ED-A559-05803AACA082}" srcOrd="6" destOrd="0" presId="urn:microsoft.com/office/officeart/2008/layout/LinedList"/>
    <dgm:cxn modelId="{BC0EA2B1-524B-4562-A2DA-8258E0F70D85}" type="presParOf" srcId="{3E2BC3C4-66D9-4E46-ADEA-082280506503}" destId="{C242FB74-85C3-42A8-BF95-A712BD535D36}" srcOrd="7" destOrd="0" presId="urn:microsoft.com/office/officeart/2008/layout/LinedList"/>
    <dgm:cxn modelId="{EFA6405B-7241-44B9-8449-9BC3AB89B8B8}" type="presParOf" srcId="{C242FB74-85C3-42A8-BF95-A712BD535D36}" destId="{A0742289-845A-44AA-B8F5-A6ABBF498D22}" srcOrd="0" destOrd="0" presId="urn:microsoft.com/office/officeart/2008/layout/LinedList"/>
    <dgm:cxn modelId="{CE8BDE07-01C3-4926-BD49-3DA8CD2FB80D}" type="presParOf" srcId="{C242FB74-85C3-42A8-BF95-A712BD535D36}" destId="{757B5C81-CCF6-4C72-A07A-DC513A5CA6C4}" srcOrd="1" destOrd="0" presId="urn:microsoft.com/office/officeart/2008/layout/LinedList"/>
    <dgm:cxn modelId="{2DF05AD2-0D22-49CD-A861-649FB7F60555}" type="presParOf" srcId="{3E2BC3C4-66D9-4E46-ADEA-082280506503}" destId="{5BE8E71C-1742-45E2-BA8B-AAC730F60925}" srcOrd="8" destOrd="0" presId="urn:microsoft.com/office/officeart/2008/layout/LinedList"/>
    <dgm:cxn modelId="{841E7B3E-ACD8-41C8-BD18-BDF4AC0B135B}" type="presParOf" srcId="{3E2BC3C4-66D9-4E46-ADEA-082280506503}" destId="{3ED24DB7-3A94-4522-8A90-704724886530}" srcOrd="9" destOrd="0" presId="urn:microsoft.com/office/officeart/2008/layout/LinedList"/>
    <dgm:cxn modelId="{CF805F64-FFEC-44BA-9F18-2CD350EC4901}" type="presParOf" srcId="{3ED24DB7-3A94-4522-8A90-704724886530}" destId="{CC700909-94B1-4793-9CF6-057BC4DAB2E4}" srcOrd="0" destOrd="0" presId="urn:microsoft.com/office/officeart/2008/layout/LinedList"/>
    <dgm:cxn modelId="{061F2839-220A-44CF-8DA5-407BE12661A6}" type="presParOf" srcId="{3ED24DB7-3A94-4522-8A90-704724886530}" destId="{ED2502A6-E5BF-40C9-8349-333A6DB54C86}" srcOrd="1" destOrd="0" presId="urn:microsoft.com/office/officeart/2008/layout/LinedList"/>
    <dgm:cxn modelId="{79206100-F2D3-4334-B1C7-A10D3FA08864}" type="presParOf" srcId="{3E2BC3C4-66D9-4E46-ADEA-082280506503}" destId="{1FBA195A-6AED-4734-991F-679FDD324583}" srcOrd="10" destOrd="0" presId="urn:microsoft.com/office/officeart/2008/layout/LinedList"/>
    <dgm:cxn modelId="{FBD6794D-466E-4746-88E3-4D3F2675577E}" type="presParOf" srcId="{3E2BC3C4-66D9-4E46-ADEA-082280506503}" destId="{C97EA170-B4CA-4D49-A4AD-D92746BD8B94}" srcOrd="11" destOrd="0" presId="urn:microsoft.com/office/officeart/2008/layout/LinedList"/>
    <dgm:cxn modelId="{213A50AA-81BE-4670-8747-EA747A409794}" type="presParOf" srcId="{C97EA170-B4CA-4D49-A4AD-D92746BD8B94}" destId="{9BFE2322-98EC-4E79-983A-68C2C6968BBC}" srcOrd="0" destOrd="0" presId="urn:microsoft.com/office/officeart/2008/layout/LinedList"/>
    <dgm:cxn modelId="{59301825-0A9C-4B13-856C-89D7F12A0B11}" type="presParOf" srcId="{C97EA170-B4CA-4D49-A4AD-D92746BD8B94}" destId="{FFFF55EE-FB2A-4AF1-82C0-2DFF8312CA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53DC-E538-4C55-A70A-F2DE1CBE2EE8}">
      <dsp:nvSpPr>
        <dsp:cNvPr id="0" name=""/>
        <dsp:cNvSpPr/>
      </dsp:nvSpPr>
      <dsp:spPr>
        <a:xfrm>
          <a:off x="0" y="337587"/>
          <a:ext cx="4038600" cy="877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SECURITY:</a:t>
          </a:r>
        </a:p>
        <a:p>
          <a:pPr marL="0" lvl="0" indent="0" algn="l" defTabSz="666750">
            <a:lnSpc>
              <a:spcPct val="90000"/>
            </a:lnSpc>
            <a:spcBef>
              <a:spcPct val="0"/>
            </a:spcBef>
            <a:spcAft>
              <a:spcPct val="35000"/>
            </a:spcAft>
            <a:buNone/>
          </a:pPr>
          <a:r>
            <a:rPr lang="en-US" sz="1500" kern="1200" dirty="0"/>
            <a:t>Issues with the Former USSR, Nuclear Non-Proliferation, old fights from WWI and WWII</a:t>
          </a:r>
        </a:p>
      </dsp:txBody>
      <dsp:txXfrm>
        <a:off x="42836" y="380423"/>
        <a:ext cx="3952928" cy="791828"/>
      </dsp:txXfrm>
    </dsp:sp>
    <dsp:sp modelId="{22FDB8BC-F5D3-4327-BF3B-C9E33E330E5C}">
      <dsp:nvSpPr>
        <dsp:cNvPr id="0" name=""/>
        <dsp:cNvSpPr/>
      </dsp:nvSpPr>
      <dsp:spPr>
        <a:xfrm>
          <a:off x="0" y="1258287"/>
          <a:ext cx="4038600" cy="877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TECHNOLOGY:</a:t>
          </a:r>
        </a:p>
        <a:p>
          <a:pPr marL="0" lvl="0" indent="0" algn="l" defTabSz="666750">
            <a:lnSpc>
              <a:spcPct val="90000"/>
            </a:lnSpc>
            <a:spcBef>
              <a:spcPct val="0"/>
            </a:spcBef>
            <a:spcAft>
              <a:spcPct val="35000"/>
            </a:spcAft>
            <a:buNone/>
          </a:pPr>
          <a:r>
            <a:rPr lang="en-US" sz="1500" kern="1200" dirty="0"/>
            <a:t>Internet, E-Commerce, Analytics </a:t>
          </a:r>
        </a:p>
      </dsp:txBody>
      <dsp:txXfrm>
        <a:off x="42836" y="1301123"/>
        <a:ext cx="3952928" cy="791828"/>
      </dsp:txXfrm>
    </dsp:sp>
    <dsp:sp modelId="{EBCF9644-617B-494F-947C-6881BB7D5AE7}">
      <dsp:nvSpPr>
        <dsp:cNvPr id="0" name=""/>
        <dsp:cNvSpPr/>
      </dsp:nvSpPr>
      <dsp:spPr>
        <a:xfrm>
          <a:off x="0" y="2178987"/>
          <a:ext cx="4038600" cy="877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TRADE: </a:t>
          </a:r>
        </a:p>
        <a:p>
          <a:pPr marL="0" lvl="0" indent="0" algn="l" defTabSz="666750">
            <a:lnSpc>
              <a:spcPct val="90000"/>
            </a:lnSpc>
            <a:spcBef>
              <a:spcPct val="0"/>
            </a:spcBef>
            <a:spcAft>
              <a:spcPct val="35000"/>
            </a:spcAft>
            <a:buNone/>
          </a:pPr>
          <a:r>
            <a:rPr lang="en-US" sz="1500" kern="1200" dirty="0"/>
            <a:t>CUSFTA, NAFTA, DR-CAFTA, WTO </a:t>
          </a:r>
        </a:p>
      </dsp:txBody>
      <dsp:txXfrm>
        <a:off x="42836" y="2221823"/>
        <a:ext cx="3952928" cy="791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87DEB-01CC-4F36-9F10-83C0187C85A9}">
      <dsp:nvSpPr>
        <dsp:cNvPr id="0" name=""/>
        <dsp:cNvSpPr/>
      </dsp:nvSpPr>
      <dsp:spPr>
        <a:xfrm>
          <a:off x="0" y="40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2F1399-FB17-4697-B594-9952A605B168}">
      <dsp:nvSpPr>
        <dsp:cNvPr id="0" name=""/>
        <dsp:cNvSpPr/>
      </dsp:nvSpPr>
      <dsp:spPr>
        <a:xfrm>
          <a:off x="0" y="40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September 11, 2001 and Global War on Terror</a:t>
          </a:r>
        </a:p>
      </dsp:txBody>
      <dsp:txXfrm>
        <a:off x="0" y="402"/>
        <a:ext cx="8229600" cy="659240"/>
      </dsp:txXfrm>
    </dsp:sp>
    <dsp:sp modelId="{E2507A42-7E8F-4A48-A86C-943A591A3114}">
      <dsp:nvSpPr>
        <dsp:cNvPr id="0" name=""/>
        <dsp:cNvSpPr/>
      </dsp:nvSpPr>
      <dsp:spPr>
        <a:xfrm>
          <a:off x="0" y="65964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5273EA7-8992-4AE3-9810-D44007ED0207}">
      <dsp:nvSpPr>
        <dsp:cNvPr id="0" name=""/>
        <dsp:cNvSpPr/>
      </dsp:nvSpPr>
      <dsp:spPr>
        <a:xfrm>
          <a:off x="0" y="65964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Great Recession</a:t>
          </a:r>
        </a:p>
      </dsp:txBody>
      <dsp:txXfrm>
        <a:off x="0" y="659642"/>
        <a:ext cx="8229600" cy="659240"/>
      </dsp:txXfrm>
    </dsp:sp>
    <dsp:sp modelId="{ED3000A6-1DF9-4BD9-99B4-CE263A66FEB8}">
      <dsp:nvSpPr>
        <dsp:cNvPr id="0" name=""/>
        <dsp:cNvSpPr/>
      </dsp:nvSpPr>
      <dsp:spPr>
        <a:xfrm>
          <a:off x="0" y="131888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4C1BD17-AC3E-4178-A46A-9E322648BBCC}">
      <dsp:nvSpPr>
        <dsp:cNvPr id="0" name=""/>
        <dsp:cNvSpPr/>
      </dsp:nvSpPr>
      <dsp:spPr>
        <a:xfrm>
          <a:off x="0" y="131888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Fukushima</a:t>
          </a:r>
        </a:p>
      </dsp:txBody>
      <dsp:txXfrm>
        <a:off x="0" y="1318882"/>
        <a:ext cx="8229600" cy="659240"/>
      </dsp:txXfrm>
    </dsp:sp>
    <dsp:sp modelId="{3F5DEFBD-990B-4239-B3D0-9511C2FECCC3}">
      <dsp:nvSpPr>
        <dsp:cNvPr id="0" name=""/>
        <dsp:cNvSpPr/>
      </dsp:nvSpPr>
      <dsp:spPr>
        <a:xfrm>
          <a:off x="0" y="197812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4AA1A-55C3-4B20-93B4-913E45DD25F6}">
      <dsp:nvSpPr>
        <dsp:cNvPr id="0" name=""/>
        <dsp:cNvSpPr/>
      </dsp:nvSpPr>
      <dsp:spPr>
        <a:xfrm>
          <a:off x="0" y="197812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Recovery</a:t>
          </a:r>
        </a:p>
      </dsp:txBody>
      <dsp:txXfrm>
        <a:off x="0" y="1978122"/>
        <a:ext cx="8229600" cy="659240"/>
      </dsp:txXfrm>
    </dsp:sp>
    <dsp:sp modelId="{69935E02-9A6C-40B8-BC1B-196063988BEE}">
      <dsp:nvSpPr>
        <dsp:cNvPr id="0" name=""/>
        <dsp:cNvSpPr/>
      </dsp:nvSpPr>
      <dsp:spPr>
        <a:xfrm>
          <a:off x="0" y="263736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5E6950-8872-4CFA-BD76-C5CCE82A27B0}">
      <dsp:nvSpPr>
        <dsp:cNvPr id="0" name=""/>
        <dsp:cNvSpPr/>
      </dsp:nvSpPr>
      <dsp:spPr>
        <a:xfrm>
          <a:off x="0" y="263736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Rising Political Change / Populism</a:t>
          </a:r>
        </a:p>
      </dsp:txBody>
      <dsp:txXfrm>
        <a:off x="0" y="2637362"/>
        <a:ext cx="8229600" cy="659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87DEB-01CC-4F36-9F10-83C0187C85A9}">
      <dsp:nvSpPr>
        <dsp:cNvPr id="0" name=""/>
        <dsp:cNvSpPr/>
      </dsp:nvSpPr>
      <dsp:spPr>
        <a:xfrm>
          <a:off x="0" y="40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2F1399-FB17-4697-B594-9952A605B168}">
      <dsp:nvSpPr>
        <dsp:cNvPr id="0" name=""/>
        <dsp:cNvSpPr/>
      </dsp:nvSpPr>
      <dsp:spPr>
        <a:xfrm>
          <a:off x="0" y="40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Interconnected</a:t>
          </a:r>
          <a:r>
            <a:rPr lang="en-US" sz="2400" kern="1200" baseline="0" dirty="0"/>
            <a:t> Global Trade Networks </a:t>
          </a:r>
          <a:endParaRPr lang="en-US" sz="2400" kern="1200" dirty="0"/>
        </a:p>
      </dsp:txBody>
      <dsp:txXfrm>
        <a:off x="0" y="402"/>
        <a:ext cx="8229600" cy="659240"/>
      </dsp:txXfrm>
    </dsp:sp>
    <dsp:sp modelId="{E2507A42-7E8F-4A48-A86C-943A591A3114}">
      <dsp:nvSpPr>
        <dsp:cNvPr id="0" name=""/>
        <dsp:cNvSpPr/>
      </dsp:nvSpPr>
      <dsp:spPr>
        <a:xfrm>
          <a:off x="0" y="65964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5273EA7-8992-4AE3-9810-D44007ED0207}">
      <dsp:nvSpPr>
        <dsp:cNvPr id="0" name=""/>
        <dsp:cNvSpPr/>
      </dsp:nvSpPr>
      <dsp:spPr>
        <a:xfrm>
          <a:off x="0" y="65964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Rise of China Post-Recession</a:t>
          </a:r>
        </a:p>
      </dsp:txBody>
      <dsp:txXfrm>
        <a:off x="0" y="659642"/>
        <a:ext cx="8229600" cy="659240"/>
      </dsp:txXfrm>
    </dsp:sp>
    <dsp:sp modelId="{ED3000A6-1DF9-4BD9-99B4-CE263A66FEB8}">
      <dsp:nvSpPr>
        <dsp:cNvPr id="0" name=""/>
        <dsp:cNvSpPr/>
      </dsp:nvSpPr>
      <dsp:spPr>
        <a:xfrm>
          <a:off x="0" y="131888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4C1BD17-AC3E-4178-A46A-9E322648BBCC}">
      <dsp:nvSpPr>
        <dsp:cNvPr id="0" name=""/>
        <dsp:cNvSpPr/>
      </dsp:nvSpPr>
      <dsp:spPr>
        <a:xfrm>
          <a:off x="0" y="131888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Collapse of WTO Doha Round </a:t>
          </a:r>
        </a:p>
      </dsp:txBody>
      <dsp:txXfrm>
        <a:off x="0" y="1318882"/>
        <a:ext cx="8229600" cy="659240"/>
      </dsp:txXfrm>
    </dsp:sp>
    <dsp:sp modelId="{3F5DEFBD-990B-4239-B3D0-9511C2FECCC3}">
      <dsp:nvSpPr>
        <dsp:cNvPr id="0" name=""/>
        <dsp:cNvSpPr/>
      </dsp:nvSpPr>
      <dsp:spPr>
        <a:xfrm>
          <a:off x="0" y="197812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4AA1A-55C3-4B20-93B4-913E45DD25F6}">
      <dsp:nvSpPr>
        <dsp:cNvPr id="0" name=""/>
        <dsp:cNvSpPr/>
      </dsp:nvSpPr>
      <dsp:spPr>
        <a:xfrm>
          <a:off x="0" y="197812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Plurilateral/Regional Agreements/Bilats</a:t>
          </a:r>
        </a:p>
      </dsp:txBody>
      <dsp:txXfrm>
        <a:off x="0" y="1978122"/>
        <a:ext cx="8229600" cy="659240"/>
      </dsp:txXfrm>
    </dsp:sp>
    <dsp:sp modelId="{69935E02-9A6C-40B8-BC1B-196063988BEE}">
      <dsp:nvSpPr>
        <dsp:cNvPr id="0" name=""/>
        <dsp:cNvSpPr/>
      </dsp:nvSpPr>
      <dsp:spPr>
        <a:xfrm>
          <a:off x="0" y="263736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5E6950-8872-4CFA-BD76-C5CCE82A27B0}">
      <dsp:nvSpPr>
        <dsp:cNvPr id="0" name=""/>
        <dsp:cNvSpPr/>
      </dsp:nvSpPr>
      <dsp:spPr>
        <a:xfrm>
          <a:off x="0" y="263736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All</a:t>
          </a:r>
          <a:r>
            <a:rPr lang="en-US" sz="2400" kern="1200" baseline="0" dirty="0"/>
            <a:t> leading to TPP (now CPTPP) and TTIP for US</a:t>
          </a:r>
          <a:endParaRPr lang="en-US" sz="2400" kern="1200" dirty="0"/>
        </a:p>
      </dsp:txBody>
      <dsp:txXfrm>
        <a:off x="0" y="2637362"/>
        <a:ext cx="8229600" cy="65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87DEB-01CC-4F36-9F10-83C0187C85A9}">
      <dsp:nvSpPr>
        <dsp:cNvPr id="0" name=""/>
        <dsp:cNvSpPr/>
      </dsp:nvSpPr>
      <dsp:spPr>
        <a:xfrm>
          <a:off x="0" y="40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2F1399-FB17-4697-B594-9952A605B168}">
      <dsp:nvSpPr>
        <dsp:cNvPr id="0" name=""/>
        <dsp:cNvSpPr/>
      </dsp:nvSpPr>
      <dsp:spPr>
        <a:xfrm>
          <a:off x="0" y="40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Safeguards (201)</a:t>
          </a:r>
        </a:p>
      </dsp:txBody>
      <dsp:txXfrm>
        <a:off x="0" y="402"/>
        <a:ext cx="8229600" cy="659240"/>
      </dsp:txXfrm>
    </dsp:sp>
    <dsp:sp modelId="{E2507A42-7E8F-4A48-A86C-943A591A3114}">
      <dsp:nvSpPr>
        <dsp:cNvPr id="0" name=""/>
        <dsp:cNvSpPr/>
      </dsp:nvSpPr>
      <dsp:spPr>
        <a:xfrm>
          <a:off x="0" y="65964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5273EA7-8992-4AE3-9810-D44007ED0207}">
      <dsp:nvSpPr>
        <dsp:cNvPr id="0" name=""/>
        <dsp:cNvSpPr/>
      </dsp:nvSpPr>
      <dsp:spPr>
        <a:xfrm>
          <a:off x="0" y="65964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Steel</a:t>
          </a:r>
          <a:r>
            <a:rPr lang="en-US" sz="2800" kern="1200" baseline="0" dirty="0"/>
            <a:t> and Aluminum (232)</a:t>
          </a:r>
          <a:endParaRPr lang="en-US" sz="2800" kern="1200" dirty="0"/>
        </a:p>
      </dsp:txBody>
      <dsp:txXfrm>
        <a:off x="0" y="659642"/>
        <a:ext cx="8229600" cy="659240"/>
      </dsp:txXfrm>
    </dsp:sp>
    <dsp:sp modelId="{ED3000A6-1DF9-4BD9-99B4-CE263A66FEB8}">
      <dsp:nvSpPr>
        <dsp:cNvPr id="0" name=""/>
        <dsp:cNvSpPr/>
      </dsp:nvSpPr>
      <dsp:spPr>
        <a:xfrm>
          <a:off x="0" y="131888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4C1BD17-AC3E-4178-A46A-9E322648BBCC}">
      <dsp:nvSpPr>
        <dsp:cNvPr id="0" name=""/>
        <dsp:cNvSpPr/>
      </dsp:nvSpPr>
      <dsp:spPr>
        <a:xfrm>
          <a:off x="0" y="131888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China</a:t>
          </a:r>
          <a:r>
            <a:rPr lang="en-US" sz="2800" kern="1200" baseline="0" dirty="0"/>
            <a:t> (301) + AD/CVD</a:t>
          </a:r>
          <a:endParaRPr lang="en-US" sz="2800" kern="1200" dirty="0"/>
        </a:p>
      </dsp:txBody>
      <dsp:txXfrm>
        <a:off x="0" y="1318882"/>
        <a:ext cx="8229600" cy="659240"/>
      </dsp:txXfrm>
    </dsp:sp>
    <dsp:sp modelId="{3F5DEFBD-990B-4239-B3D0-9511C2FECCC3}">
      <dsp:nvSpPr>
        <dsp:cNvPr id="0" name=""/>
        <dsp:cNvSpPr/>
      </dsp:nvSpPr>
      <dsp:spPr>
        <a:xfrm>
          <a:off x="0" y="197812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4AA1A-55C3-4B20-93B4-913E45DD25F6}">
      <dsp:nvSpPr>
        <dsp:cNvPr id="0" name=""/>
        <dsp:cNvSpPr/>
      </dsp:nvSpPr>
      <dsp:spPr>
        <a:xfrm>
          <a:off x="0" y="197812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NAFTA to USMCA</a:t>
          </a:r>
        </a:p>
      </dsp:txBody>
      <dsp:txXfrm>
        <a:off x="0" y="1978122"/>
        <a:ext cx="8229600" cy="659240"/>
      </dsp:txXfrm>
    </dsp:sp>
    <dsp:sp modelId="{69935E02-9A6C-40B8-BC1B-196063988BEE}">
      <dsp:nvSpPr>
        <dsp:cNvPr id="0" name=""/>
        <dsp:cNvSpPr/>
      </dsp:nvSpPr>
      <dsp:spPr>
        <a:xfrm>
          <a:off x="0" y="263736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5E6950-8872-4CFA-BD76-C5CCE82A27B0}">
      <dsp:nvSpPr>
        <dsp:cNvPr id="0" name=""/>
        <dsp:cNvSpPr/>
      </dsp:nvSpPr>
      <dsp:spPr>
        <a:xfrm>
          <a:off x="0" y="2637362"/>
          <a:ext cx="8229600" cy="6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Korea / Japan / Africa</a:t>
          </a:r>
        </a:p>
      </dsp:txBody>
      <dsp:txXfrm>
        <a:off x="0" y="2637362"/>
        <a:ext cx="8229600" cy="659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88CEF-635C-4179-853C-0E12FD56C4D0}">
      <dsp:nvSpPr>
        <dsp:cNvPr id="0" name=""/>
        <dsp:cNvSpPr/>
      </dsp:nvSpPr>
      <dsp:spPr>
        <a:xfrm>
          <a:off x="0" y="1674"/>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F16B7D5-0F63-4C70-B248-541897C37BAF}">
      <dsp:nvSpPr>
        <dsp:cNvPr id="0" name=""/>
        <dsp:cNvSpPr/>
      </dsp:nvSpPr>
      <dsp:spPr>
        <a:xfrm>
          <a:off x="0" y="1674"/>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b="0" i="0" kern="1200" baseline="0"/>
            <a:t>This is not transitory.  </a:t>
          </a:r>
          <a:endParaRPr lang="en-US" sz="1200" kern="1200"/>
        </a:p>
      </dsp:txBody>
      <dsp:txXfrm>
        <a:off x="0" y="1674"/>
        <a:ext cx="5111749" cy="570941"/>
      </dsp:txXfrm>
    </dsp:sp>
    <dsp:sp modelId="{35B08914-5333-4DBA-903A-40BE5FC56A70}">
      <dsp:nvSpPr>
        <dsp:cNvPr id="0" name=""/>
        <dsp:cNvSpPr/>
      </dsp:nvSpPr>
      <dsp:spPr>
        <a:xfrm>
          <a:off x="0" y="572616"/>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6831E79-CCFB-4C34-BA06-DF12F8AEBDDB}">
      <dsp:nvSpPr>
        <dsp:cNvPr id="0" name=""/>
        <dsp:cNvSpPr/>
      </dsp:nvSpPr>
      <dsp:spPr>
        <a:xfrm>
          <a:off x="0" y="572616"/>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kern="1200"/>
            <a:t>M</a:t>
          </a:r>
          <a:r>
            <a:rPr lang="en-CA" sz="1200" b="0" i="0" kern="1200" baseline="0"/>
            <a:t>id-long range concerns re: costs being “locked-in” now for 3-5 years.  Carriers/Service Providers have maximum leverage and are requiring contracts with longer term provisions. </a:t>
          </a:r>
          <a:endParaRPr lang="en-US" sz="1200" kern="1200"/>
        </a:p>
      </dsp:txBody>
      <dsp:txXfrm>
        <a:off x="0" y="572616"/>
        <a:ext cx="5111749" cy="570941"/>
      </dsp:txXfrm>
    </dsp:sp>
    <dsp:sp modelId="{F6F45C92-C22B-4B3C-AC6F-22D0BE6864CF}">
      <dsp:nvSpPr>
        <dsp:cNvPr id="0" name=""/>
        <dsp:cNvSpPr/>
      </dsp:nvSpPr>
      <dsp:spPr>
        <a:xfrm>
          <a:off x="0" y="1143558"/>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9C2195-2222-4319-A123-6D79C91F6839}">
      <dsp:nvSpPr>
        <dsp:cNvPr id="0" name=""/>
        <dsp:cNvSpPr/>
      </dsp:nvSpPr>
      <dsp:spPr>
        <a:xfrm>
          <a:off x="0" y="1143558"/>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baseline="0"/>
            <a:t>Bidding cycles were delayed in 2020; “mad scramble” for shippers to get as many providers under contracts as possible. Entirely a “Just In Case” environment with increasing costs.  </a:t>
          </a:r>
          <a:endParaRPr lang="en-US" sz="1200" kern="1200"/>
        </a:p>
      </dsp:txBody>
      <dsp:txXfrm>
        <a:off x="0" y="1143558"/>
        <a:ext cx="5111749" cy="570941"/>
      </dsp:txXfrm>
    </dsp:sp>
    <dsp:sp modelId="{15D323FD-BE22-45ED-A559-05803AACA082}">
      <dsp:nvSpPr>
        <dsp:cNvPr id="0" name=""/>
        <dsp:cNvSpPr/>
      </dsp:nvSpPr>
      <dsp:spPr>
        <a:xfrm>
          <a:off x="0" y="1714500"/>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0742289-845A-44AA-B8F5-A6ABBF498D22}">
      <dsp:nvSpPr>
        <dsp:cNvPr id="0" name=""/>
        <dsp:cNvSpPr/>
      </dsp:nvSpPr>
      <dsp:spPr>
        <a:xfrm>
          <a:off x="0" y="1714500"/>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baseline="0"/>
            <a:t>Clients report a 50% increase in air cargo utilization with increased costs and accompanying GHG emissions.</a:t>
          </a:r>
          <a:endParaRPr lang="en-US" sz="1200" kern="1200"/>
        </a:p>
      </dsp:txBody>
      <dsp:txXfrm>
        <a:off x="0" y="1714500"/>
        <a:ext cx="5111749" cy="570941"/>
      </dsp:txXfrm>
    </dsp:sp>
    <dsp:sp modelId="{5BE8E71C-1742-45E2-BA8B-AAC730F60925}">
      <dsp:nvSpPr>
        <dsp:cNvPr id="0" name=""/>
        <dsp:cNvSpPr/>
      </dsp:nvSpPr>
      <dsp:spPr>
        <a:xfrm>
          <a:off x="0" y="2285441"/>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C700909-94B1-4793-9CF6-057BC4DAB2E4}">
      <dsp:nvSpPr>
        <dsp:cNvPr id="0" name=""/>
        <dsp:cNvSpPr/>
      </dsp:nvSpPr>
      <dsp:spPr>
        <a:xfrm>
          <a:off x="0" y="2285441"/>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baseline="0"/>
            <a:t>Warehousing shortage and need to “lock-in” and have redundancy.</a:t>
          </a:r>
          <a:endParaRPr lang="en-US" sz="1200" kern="1200"/>
        </a:p>
      </dsp:txBody>
      <dsp:txXfrm>
        <a:off x="0" y="2285441"/>
        <a:ext cx="5111749" cy="570941"/>
      </dsp:txXfrm>
    </dsp:sp>
    <dsp:sp modelId="{1FBA195A-6AED-4734-991F-679FDD324583}">
      <dsp:nvSpPr>
        <dsp:cNvPr id="0" name=""/>
        <dsp:cNvSpPr/>
      </dsp:nvSpPr>
      <dsp:spPr>
        <a:xfrm>
          <a:off x="0" y="2856383"/>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BFE2322-98EC-4E79-983A-68C2C6968BBC}">
      <dsp:nvSpPr>
        <dsp:cNvPr id="0" name=""/>
        <dsp:cNvSpPr/>
      </dsp:nvSpPr>
      <dsp:spPr>
        <a:xfrm>
          <a:off x="0" y="2856383"/>
          <a:ext cx="5111749" cy="57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baseline="0"/>
            <a:t>The company-level, micro decisions will have the macro effect of the mid-long range inflationary environment on just transportation costs alone.   </a:t>
          </a:r>
          <a:endParaRPr lang="en-US" sz="1200" kern="1200"/>
        </a:p>
      </dsp:txBody>
      <dsp:txXfrm>
        <a:off x="0" y="2856383"/>
        <a:ext cx="5111749" cy="570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EC4D98-362C-4751-99C1-346E82B50267}" type="datetimeFigureOut">
              <a:rPr lang="en-US" smtClean="0"/>
              <a:t>3/15/2022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C236D4E-CEC5-4002-8447-A4395B810999}" type="slidenum">
              <a:rPr lang="en-US" smtClean="0"/>
              <a:t>‹#›</a:t>
            </a:fld>
            <a:endParaRPr lang="en-US"/>
          </a:p>
        </p:txBody>
      </p:sp>
    </p:spTree>
    <p:extLst>
      <p:ext uri="{BB962C8B-B14F-4D97-AF65-F5344CB8AC3E}">
        <p14:creationId xmlns:p14="http://schemas.microsoft.com/office/powerpoint/2010/main" val="216094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426832-F214-4C58-820A-9E430BA24811}" type="datetimeFigureOut">
              <a:rPr lang="en-US" smtClean="0"/>
              <a:t>3/15/2022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FB1575-BEF0-4CFD-9F49-81EA527D897F}" type="slidenum">
              <a:rPr lang="en-US" smtClean="0"/>
              <a:t>‹#›</a:t>
            </a:fld>
            <a:endParaRPr lang="en-US"/>
          </a:p>
        </p:txBody>
      </p:sp>
    </p:spTree>
    <p:extLst>
      <p:ext uri="{BB962C8B-B14F-4D97-AF65-F5344CB8AC3E}">
        <p14:creationId xmlns:p14="http://schemas.microsoft.com/office/powerpoint/2010/main" val="178075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2EB2A78-624F-4290-8E3C-7640E342C859}" type="slidenum">
              <a:rPr lang="en-US" altLang="en-US" smtClean="0"/>
              <a:pPr>
                <a:defRPr/>
              </a:pPr>
              <a:t>19</a:t>
            </a:fld>
            <a:endParaRPr lang="en-US" altLang="en-US"/>
          </a:p>
        </p:txBody>
      </p:sp>
    </p:spTree>
    <p:extLst>
      <p:ext uri="{BB962C8B-B14F-4D97-AF65-F5344CB8AC3E}">
        <p14:creationId xmlns:p14="http://schemas.microsoft.com/office/powerpoint/2010/main" val="138288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transport, colorful&#10;&#10;Description automatically generated">
            <a:extLst>
              <a:ext uri="{FF2B5EF4-FFF2-40B4-BE49-F238E27FC236}">
                <a16:creationId xmlns:a16="http://schemas.microsoft.com/office/drawing/2014/main" id="{C6CCABD0-B878-4441-8EFC-3E77142B4B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9" y="0"/>
            <a:ext cx="9143711" cy="3733800"/>
          </a:xfrm>
          <a:prstGeom prst="rect">
            <a:avLst/>
          </a:prstGeom>
        </p:spPr>
      </p:pic>
      <p:sp>
        <p:nvSpPr>
          <p:cNvPr id="10" name="Rectangle 9"/>
          <p:cNvSpPr/>
          <p:nvPr userDrawn="1"/>
        </p:nvSpPr>
        <p:spPr>
          <a:xfrm>
            <a:off x="-35814" y="4629150"/>
            <a:ext cx="9179814"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9142" y="3886200"/>
            <a:ext cx="8229600" cy="666750"/>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hasCustomPrompt="1"/>
          </p:nvPr>
        </p:nvSpPr>
        <p:spPr>
          <a:xfrm>
            <a:off x="1371600" y="4637662"/>
            <a:ext cx="6400800" cy="312868"/>
          </a:xfrm>
        </p:spPr>
        <p:txBody>
          <a:bodyPr>
            <a:normAutofit/>
          </a:bodyPr>
          <a:lstStyle>
            <a:lvl1pPr marL="0" indent="0" algn="ctr">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Author</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800" y="4781550"/>
            <a:ext cx="622942" cy="312868"/>
          </a:xfrm>
          <a:prstGeom prst="rect">
            <a:avLst/>
          </a:prstGeom>
          <a:noFill/>
          <a:ln>
            <a:noFill/>
          </a:ln>
        </p:spPr>
      </p:pic>
      <p:pic>
        <p:nvPicPr>
          <p:cNvPr id="11" name="Picture 10" descr="A red sign with white text&#10;&#10;Description automatically generated with medium confidence">
            <a:extLst>
              <a:ext uri="{FF2B5EF4-FFF2-40B4-BE49-F238E27FC236}">
                <a16:creationId xmlns:a16="http://schemas.microsoft.com/office/drawing/2014/main" id="{ACF05432-1435-4FB3-8DC5-BFB407488C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0319" y="285750"/>
            <a:ext cx="2590800" cy="1150226"/>
          </a:xfrm>
          <a:prstGeom prst="rect">
            <a:avLst/>
          </a:prstGeom>
        </p:spPr>
      </p:pic>
    </p:spTree>
    <p:extLst>
      <p:ext uri="{BB962C8B-B14F-4D97-AF65-F5344CB8AC3E}">
        <p14:creationId xmlns:p14="http://schemas.microsoft.com/office/powerpoint/2010/main" val="1911823097"/>
      </p:ext>
    </p:extLst>
  </p:cSld>
  <p:clrMapOvr>
    <a:masterClrMapping/>
  </p:clrMapOvr>
</p:sldLayout>
</file>

<file path=ppt/slideLayouts/slideLayout10.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8610600" y="0"/>
            <a:ext cx="533400" cy="5143500"/>
          </a:xfrm>
          <a:prstGeom prst="rect">
            <a:avLst/>
          </a:prstGeom>
          <a:solidFill>
            <a:srgbClr val="D71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rgbClr val="D61925"/>
            </a:solidFill>
          </a:ln>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buClr>
                <a:srgbClr val="D61925"/>
              </a:buClr>
              <a:defRPr sz="2400"/>
            </a:lvl1pPr>
            <a:lvl2pPr>
              <a:defRPr sz="2000"/>
            </a:lvl2pPr>
            <a:lvl3pPr>
              <a:buClr>
                <a:srgbClr val="D61925"/>
              </a:buClr>
              <a:defRPr sz="1800"/>
            </a:lvl3pPr>
            <a:lvl4pPr>
              <a:defRPr sz="1600"/>
            </a:lvl4pPr>
            <a:lvl5pPr>
              <a:buClr>
                <a:srgbClr val="D6192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4869657"/>
            <a:ext cx="2133600" cy="273844"/>
          </a:xfrm>
        </p:spPr>
        <p:txBody>
          <a:bodyPr/>
          <a:lstStyle>
            <a:lvl1pPr algn="r">
              <a:defRPr/>
            </a:lvl1pPr>
          </a:lstStyle>
          <a:p>
            <a:fld id="{DF6B66B4-5BB6-4B5D-98F1-41F2A25E4458}"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4943774"/>
            <a:ext cx="457200" cy="14257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58" y="4887457"/>
            <a:ext cx="584442" cy="227852"/>
          </a:xfrm>
          <a:prstGeom prst="rect">
            <a:avLst/>
          </a:prstGeom>
        </p:spPr>
      </p:pic>
    </p:spTree>
    <p:extLst>
      <p:ext uri="{BB962C8B-B14F-4D97-AF65-F5344CB8AC3E}">
        <p14:creationId xmlns:p14="http://schemas.microsoft.com/office/powerpoint/2010/main" val="2565308721"/>
      </p:ext>
    </p:extLst>
  </p:cSld>
  <p:clrMapOvr>
    <a:masterClrMapping/>
  </p:clrMapOvr>
</p:sldLayout>
</file>

<file path=ppt/slideLayouts/slideLayout1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ltGray">
          <a:xfrm>
            <a:off x="0" y="3771900"/>
            <a:ext cx="9144000" cy="1371600"/>
          </a:xfrm>
          <a:prstGeom prst="rect">
            <a:avLst/>
          </a:prstGeom>
          <a:solidFill>
            <a:srgbClr val="D71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Text Box 10"/>
          <p:cNvSpPr txBox="1">
            <a:spLocks noChangeArrowheads="1"/>
          </p:cNvSpPr>
          <p:nvPr/>
        </p:nvSpPr>
        <p:spPr bwMode="auto">
          <a:xfrm>
            <a:off x="1295400" y="3829051"/>
            <a:ext cx="7702550"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lstStyle>
            <a:lvl1pPr>
              <a:tabLst>
                <a:tab pos="912813" algn="l"/>
                <a:tab pos="1892300" algn="l"/>
                <a:tab pos="2974975" algn="l"/>
                <a:tab pos="4005263" algn="l"/>
                <a:tab pos="5087938" algn="l"/>
                <a:tab pos="5884863" algn="l"/>
                <a:tab pos="6967538" algn="l"/>
              </a:tabLst>
              <a:defRPr>
                <a:solidFill>
                  <a:schemeClr val="tx1"/>
                </a:solidFill>
                <a:latin typeface="Arial" charset="0"/>
              </a:defRPr>
            </a:lvl1pPr>
            <a:lvl2pPr>
              <a:tabLst>
                <a:tab pos="912813" algn="l"/>
                <a:tab pos="1892300" algn="l"/>
                <a:tab pos="2974975" algn="l"/>
                <a:tab pos="4005263" algn="l"/>
                <a:tab pos="5087938" algn="l"/>
                <a:tab pos="5884863" algn="l"/>
                <a:tab pos="6967538" algn="l"/>
              </a:tabLst>
              <a:defRPr>
                <a:solidFill>
                  <a:schemeClr val="tx1"/>
                </a:solidFill>
                <a:latin typeface="Arial" charset="0"/>
              </a:defRPr>
            </a:lvl2pPr>
            <a:lvl3pPr>
              <a:tabLst>
                <a:tab pos="912813" algn="l"/>
                <a:tab pos="1892300" algn="l"/>
                <a:tab pos="2974975" algn="l"/>
                <a:tab pos="4005263" algn="l"/>
                <a:tab pos="5087938" algn="l"/>
                <a:tab pos="5884863" algn="l"/>
                <a:tab pos="6967538" algn="l"/>
              </a:tabLst>
              <a:defRPr>
                <a:solidFill>
                  <a:schemeClr val="tx1"/>
                </a:solidFill>
                <a:latin typeface="Arial" charset="0"/>
              </a:defRPr>
            </a:lvl3pPr>
            <a:lvl4pPr>
              <a:tabLst>
                <a:tab pos="912813" algn="l"/>
                <a:tab pos="1892300" algn="l"/>
                <a:tab pos="2974975" algn="l"/>
                <a:tab pos="4005263" algn="l"/>
                <a:tab pos="5087938" algn="l"/>
                <a:tab pos="5884863" algn="l"/>
                <a:tab pos="6967538" algn="l"/>
              </a:tabLst>
              <a:defRPr>
                <a:solidFill>
                  <a:schemeClr val="tx1"/>
                </a:solidFill>
                <a:latin typeface="Arial" charset="0"/>
              </a:defRPr>
            </a:lvl4pPr>
            <a:lvl5pPr>
              <a:tabLst>
                <a:tab pos="912813" algn="l"/>
                <a:tab pos="1892300" algn="l"/>
                <a:tab pos="2974975" algn="l"/>
                <a:tab pos="4005263" algn="l"/>
                <a:tab pos="5087938" algn="l"/>
                <a:tab pos="5884863" algn="l"/>
                <a:tab pos="6967538" algn="l"/>
              </a:tabLst>
              <a:defRPr>
                <a:solidFill>
                  <a:schemeClr val="tx1"/>
                </a:solidFill>
                <a:latin typeface="Arial" charset="0"/>
              </a:defRPr>
            </a:lvl5pPr>
            <a:lvl6pPr fontAlgn="base">
              <a:spcBef>
                <a:spcPct val="0"/>
              </a:spcBef>
              <a:spcAft>
                <a:spcPct val="0"/>
              </a:spcAft>
              <a:tabLst>
                <a:tab pos="912813" algn="l"/>
                <a:tab pos="1892300" algn="l"/>
                <a:tab pos="2974975" algn="l"/>
                <a:tab pos="4005263" algn="l"/>
                <a:tab pos="5087938" algn="l"/>
                <a:tab pos="5884863" algn="l"/>
                <a:tab pos="6967538" algn="l"/>
              </a:tabLst>
              <a:defRPr>
                <a:solidFill>
                  <a:schemeClr val="tx1"/>
                </a:solidFill>
                <a:latin typeface="Arial" charset="0"/>
              </a:defRPr>
            </a:lvl6pPr>
            <a:lvl7pPr fontAlgn="base">
              <a:spcBef>
                <a:spcPct val="0"/>
              </a:spcBef>
              <a:spcAft>
                <a:spcPct val="0"/>
              </a:spcAft>
              <a:tabLst>
                <a:tab pos="912813" algn="l"/>
                <a:tab pos="1892300" algn="l"/>
                <a:tab pos="2974975" algn="l"/>
                <a:tab pos="4005263" algn="l"/>
                <a:tab pos="5087938" algn="l"/>
                <a:tab pos="5884863" algn="l"/>
                <a:tab pos="6967538" algn="l"/>
              </a:tabLst>
              <a:defRPr>
                <a:solidFill>
                  <a:schemeClr val="tx1"/>
                </a:solidFill>
                <a:latin typeface="Arial" charset="0"/>
              </a:defRPr>
            </a:lvl7pPr>
            <a:lvl8pPr fontAlgn="base">
              <a:spcBef>
                <a:spcPct val="0"/>
              </a:spcBef>
              <a:spcAft>
                <a:spcPct val="0"/>
              </a:spcAft>
              <a:tabLst>
                <a:tab pos="912813" algn="l"/>
                <a:tab pos="1892300" algn="l"/>
                <a:tab pos="2974975" algn="l"/>
                <a:tab pos="4005263" algn="l"/>
                <a:tab pos="5087938" algn="l"/>
                <a:tab pos="5884863" algn="l"/>
                <a:tab pos="6967538" algn="l"/>
              </a:tabLst>
              <a:defRPr>
                <a:solidFill>
                  <a:schemeClr val="tx1"/>
                </a:solidFill>
                <a:latin typeface="Arial" charset="0"/>
              </a:defRPr>
            </a:lvl8pPr>
            <a:lvl9pPr fontAlgn="base">
              <a:spcBef>
                <a:spcPct val="0"/>
              </a:spcBef>
              <a:spcAft>
                <a:spcPct val="0"/>
              </a:spcAft>
              <a:tabLst>
                <a:tab pos="912813" algn="l"/>
                <a:tab pos="1892300" algn="l"/>
                <a:tab pos="2974975" algn="l"/>
                <a:tab pos="4005263" algn="l"/>
                <a:tab pos="5087938" algn="l"/>
                <a:tab pos="5884863" algn="l"/>
                <a:tab pos="6967538" algn="l"/>
              </a:tabLst>
              <a:defRPr>
                <a:solidFill>
                  <a:schemeClr val="tx1"/>
                </a:solidFill>
                <a:latin typeface="Arial" charset="0"/>
              </a:defRPr>
            </a:lvl9pPr>
          </a:lstStyle>
          <a:p>
            <a:pPr algn="r">
              <a:spcBef>
                <a:spcPct val="50000"/>
              </a:spcBef>
              <a:defRPr/>
            </a:pPr>
            <a:r>
              <a:rPr lang="en-US" sz="750">
                <a:solidFill>
                  <a:schemeClr val="bg1"/>
                </a:solidFill>
              </a:rPr>
              <a:t>               ATLANTA  |  CINCINNATI  |  CLEVELAND  |  COLUMBUS  |  DAYTON  |  NEW YORK  |  WASHINGTON, D.C.</a:t>
            </a:r>
          </a:p>
        </p:txBody>
      </p:sp>
      <p:pic>
        <p:nvPicPr>
          <p:cNvPr id="6" name="Picture 19" descr="97702369"/>
          <p:cNvPicPr>
            <a:picLocks noChangeAspect="1" noChangeArrowheads="1"/>
          </p:cNvPicPr>
          <p:nvPr/>
        </p:nvPicPr>
        <p:blipFill>
          <a:blip r:embed="rId2">
            <a:extLst>
              <a:ext uri="{28A0092B-C50C-407E-A947-70E740481C1C}">
                <a14:useLocalDpi xmlns:a14="http://schemas.microsoft.com/office/drawing/2010/main" val="0"/>
              </a:ext>
            </a:extLst>
          </a:blip>
          <a:srcRect r="21191"/>
          <a:stretch>
            <a:fillRect/>
          </a:stretch>
        </p:blipFill>
        <p:spPr bwMode="auto">
          <a:xfrm>
            <a:off x="5867400" y="0"/>
            <a:ext cx="3276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TH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14800"/>
            <a:ext cx="2895600"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628650"/>
            <a:ext cx="4572000" cy="800100"/>
          </a:xfrm>
        </p:spPr>
        <p:txBody>
          <a:bodyPr/>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a:xfrm>
            <a:off x="685800" y="2171700"/>
            <a:ext cx="3962400" cy="571500"/>
          </a:xfrm>
        </p:spPr>
        <p:txBody>
          <a:bodyPr/>
          <a:lstStyle>
            <a:lvl1pPr marL="0" indent="0">
              <a:buFont typeface="Wingdings" pitchFamily="2" charset="2"/>
              <a:buNone/>
              <a:defRPr sz="1500" b="1"/>
            </a:lvl1pPr>
          </a:lstStyle>
          <a:p>
            <a:pPr lvl="0"/>
            <a:r>
              <a:rPr lang="en-US" noProof="0"/>
              <a:t>Click to edit Master subtitle style</a:t>
            </a:r>
          </a:p>
        </p:txBody>
      </p:sp>
    </p:spTree>
    <p:extLst>
      <p:ext uri="{BB962C8B-B14F-4D97-AF65-F5344CB8AC3E}">
        <p14:creationId xmlns:p14="http://schemas.microsoft.com/office/powerpoint/2010/main" val="524376787"/>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Aft>
                <a:spcPts val="1800"/>
              </a:spcAft>
              <a:defRPr/>
            </a:lvl1pPr>
            <a:lvl2pPr marL="914400" indent="-457200">
              <a:spcAft>
                <a:spcPts val="1800"/>
              </a:spcAft>
              <a:defRPr/>
            </a:lvl2pPr>
            <a:lvl3pPr marL="1371600" indent="-457200">
              <a:spcAft>
                <a:spcPts val="1800"/>
              </a:spcAft>
              <a:defRPr/>
            </a:lvl3pPr>
            <a:lvl4pPr marL="1828800" indent="-457200">
              <a:spcAft>
                <a:spcPts val="1800"/>
              </a:spcAft>
              <a:defRPr/>
            </a:lvl4pPr>
            <a:lvl5pPr marL="2286000" indent="-457200">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8" name="Picture 7" descr="A picture containing text, transport, colorful&#10;&#10;Description automatically generated">
            <a:extLst>
              <a:ext uri="{FF2B5EF4-FFF2-40B4-BE49-F238E27FC236}">
                <a16:creationId xmlns:a16="http://schemas.microsoft.com/office/drawing/2014/main" id="{FDC036BA-90A9-417E-8AE7-91B6A2C799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732215358"/>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A picture containing text, transport, colorful&#10;&#10;Description automatically generated">
            <a:extLst>
              <a:ext uri="{FF2B5EF4-FFF2-40B4-BE49-F238E27FC236}">
                <a16:creationId xmlns:a16="http://schemas.microsoft.com/office/drawing/2014/main" id="{029437F2-EA3F-436B-AB63-900B09D86D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9" y="0"/>
            <a:ext cx="9143711" cy="3733800"/>
          </a:xfrm>
          <a:prstGeom prst="rect">
            <a:avLst/>
          </a:prstGeom>
        </p:spPr>
      </p:pic>
      <p:sp>
        <p:nvSpPr>
          <p:cNvPr id="2" name="Title 1"/>
          <p:cNvSpPr>
            <a:spLocks noGrp="1"/>
          </p:cNvSpPr>
          <p:nvPr>
            <p:ph type="title" hasCustomPrompt="1"/>
          </p:nvPr>
        </p:nvSpPr>
        <p:spPr>
          <a:xfrm>
            <a:off x="685800" y="3880764"/>
            <a:ext cx="8229600" cy="1021556"/>
          </a:xfrm>
        </p:spPr>
        <p:txBody>
          <a:bodyPr anchor="t">
            <a:normAutofit/>
          </a:bodyPr>
          <a:lstStyle>
            <a:lvl1pPr algn="l">
              <a:defRPr sz="3200" b="1" cap="all" baseline="0">
                <a:solidFill>
                  <a:srgbClr val="002060"/>
                </a:solidFill>
              </a:defRPr>
            </a:lvl1pPr>
          </a:lstStyle>
          <a:p>
            <a:r>
              <a:rPr lang="en-US" dirty="0"/>
              <a:t>Click to edit section header</a:t>
            </a:r>
          </a:p>
        </p:txBody>
      </p:sp>
    </p:spTree>
    <p:extLst>
      <p:ext uri="{BB962C8B-B14F-4D97-AF65-F5344CB8AC3E}">
        <p14:creationId xmlns:p14="http://schemas.microsoft.com/office/powerpoint/2010/main" val="489178439"/>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278"/>
            <a:ext cx="4038600" cy="2937272"/>
          </a:xfrm>
        </p:spPr>
        <p:txBody>
          <a:bodyPr>
            <a:normAutofit/>
          </a:bodyPr>
          <a:lstStyle>
            <a:lvl1pPr>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63278"/>
            <a:ext cx="4038600" cy="2937272"/>
          </a:xfrm>
        </p:spPr>
        <p:txBody>
          <a:bodyPr>
            <a:normAutofit/>
          </a:bodyPr>
          <a:lstStyle>
            <a:lvl1pPr>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C98578A-30BE-4551-965C-FF23DC2EFA7B}"/>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9" name="Picture 8" descr="A picture containing text, transport, colorful&#10;&#10;Description automatically generated">
            <a:extLst>
              <a:ext uri="{FF2B5EF4-FFF2-40B4-BE49-F238E27FC236}">
                <a16:creationId xmlns:a16="http://schemas.microsoft.com/office/drawing/2014/main" id="{CDBF41E0-B425-4056-9BF3-7A881AD4FF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4177597267"/>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91828"/>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94284"/>
            <a:ext cx="4040188" cy="2430066"/>
          </a:xfrm>
        </p:spPr>
        <p:txBody>
          <a:bodyPr>
            <a:normAutofit/>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91828"/>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94284"/>
            <a:ext cx="4041775" cy="2430066"/>
          </a:xfrm>
        </p:spPr>
        <p:txBody>
          <a:bodyPr>
            <a:normAutofit/>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897A5B17-E2CE-47BB-8174-8AC2878D7CFC}"/>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11" name="Picture 10" descr="A picture containing text, transport, colorful&#10;&#10;Description automatically generated">
            <a:extLst>
              <a:ext uri="{FF2B5EF4-FFF2-40B4-BE49-F238E27FC236}">
                <a16:creationId xmlns:a16="http://schemas.microsoft.com/office/drawing/2014/main" id="{AA0BE414-57CC-46E2-8E59-9EA4F6610B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3264712612"/>
      </p:ext>
    </p:extLst>
  </p:cSld>
  <p:clrMapOvr>
    <a:masterClrMapping/>
  </p:clrMapOvr>
</p:sldLayout>
</file>

<file path=ppt/slideLayouts/slideLayout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BE12F15C-437D-4D16-85DB-2DA35B908662}"/>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7" name="Picture 6" descr="A picture containing text, transport, colorful&#10;&#10;Description automatically generated">
            <a:extLst>
              <a:ext uri="{FF2B5EF4-FFF2-40B4-BE49-F238E27FC236}">
                <a16:creationId xmlns:a16="http://schemas.microsoft.com/office/drawing/2014/main" id="{65D86C74-4717-409D-A577-3BBFF3531B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4232926340"/>
      </p:ext>
    </p:extLst>
  </p:cSld>
  <p:clrMapOvr>
    <a:masterClrMapping/>
  </p:clrMapOvr>
</p:sldLayout>
</file>

<file path=ppt/slideLayouts/slideLayout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CEE8A78-B2E7-4054-A588-99DFE8C99366}"/>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4" name="Picture 3" descr="A picture containing text, transport, colorful&#10;&#10;Description automatically generated">
            <a:extLst>
              <a:ext uri="{FF2B5EF4-FFF2-40B4-BE49-F238E27FC236}">
                <a16:creationId xmlns:a16="http://schemas.microsoft.com/office/drawing/2014/main" id="{2D935520-FF6F-4185-A4E5-2602C27C7F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207603999"/>
      </p:ext>
    </p:extLst>
  </p:cSld>
  <p:clrMapOvr>
    <a:masterClrMapping/>
  </p:clrMapOvr>
</p:sldLayout>
</file>

<file path=ppt/slideLayouts/slideLayout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66750"/>
            <a:ext cx="3008313" cy="685800"/>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704851"/>
            <a:ext cx="5111750" cy="3429000"/>
          </a:xfrm>
        </p:spPr>
        <p:txBody>
          <a:bodyPr>
            <a:norm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vl5pPr>
              <a:spcAft>
                <a:spcPts val="1200"/>
              </a:spcAft>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524001"/>
            <a:ext cx="3008313" cy="26515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31F165CD-3835-42FF-84A7-CD52280EA8FF}"/>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9" name="Picture 8" descr="A picture containing text, transport, colorful&#10;&#10;Description automatically generated">
            <a:extLst>
              <a:ext uri="{FF2B5EF4-FFF2-40B4-BE49-F238E27FC236}">
                <a16:creationId xmlns:a16="http://schemas.microsoft.com/office/drawing/2014/main" id="{45264629-ED5F-429A-975D-CEA8C6ADEA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1123442630"/>
      </p:ext>
    </p:extLst>
  </p:cSld>
  <p:clrMapOvr>
    <a:masterClrMapping/>
  </p:clrMapOvr>
</p:sldLayout>
</file>

<file path=ppt/slideLayouts/slideLayout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38150"/>
            <a:ext cx="5486400" cy="3107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4552C2CA-A439-46F4-9323-1BE1BAAF1CAE}"/>
              </a:ext>
            </a:extLst>
          </p:cNvPr>
          <p:cNvSpPr>
            <a:spLocks noGrp="1"/>
          </p:cNvSpPr>
          <p:nvPr>
            <p:ph type="sldNum" sz="quarter" idx="12"/>
          </p:nvPr>
        </p:nvSpPr>
        <p:spPr>
          <a:xfrm>
            <a:off x="4495800" y="4767263"/>
            <a:ext cx="533400" cy="273844"/>
          </a:xfrm>
        </p:spPr>
        <p:txBody>
          <a:bodyPr/>
          <a:lstStyle>
            <a:lvl1pPr>
              <a:defRPr sz="800">
                <a:solidFill>
                  <a:srgbClr val="002060"/>
                </a:solidFill>
              </a:defRPr>
            </a:lvl1pPr>
          </a:lstStyle>
          <a:p>
            <a:fld id="{A02D8FE9-4ADC-4D3C-BAA0-2504630A5906}" type="slidenum">
              <a:rPr lang="en-US" smtClean="0"/>
              <a:pPr/>
              <a:t>‹#›</a:t>
            </a:fld>
            <a:endParaRPr lang="en-US" dirty="0"/>
          </a:p>
        </p:txBody>
      </p:sp>
      <p:pic>
        <p:nvPicPr>
          <p:cNvPr id="7" name="Picture 6" descr="A picture containing text, transport, colorful&#10;&#10;Description automatically generated">
            <a:extLst>
              <a:ext uri="{FF2B5EF4-FFF2-40B4-BE49-F238E27FC236}">
                <a16:creationId xmlns:a16="http://schemas.microsoft.com/office/drawing/2014/main" id="{E84FF62D-D7AC-4CCA-A137-5BACE918D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60607" y="4660266"/>
            <a:ext cx="1183393" cy="483234"/>
          </a:xfrm>
          <a:prstGeom prst="rect">
            <a:avLst/>
          </a:prstGeom>
        </p:spPr>
      </p:pic>
    </p:spTree>
    <p:extLst>
      <p:ext uri="{BB962C8B-B14F-4D97-AF65-F5344CB8AC3E}">
        <p14:creationId xmlns:p14="http://schemas.microsoft.com/office/powerpoint/2010/main" val="40650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7617"/>
            <a:ext cx="8229600" cy="32970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0" y="4767263"/>
            <a:ext cx="381000" cy="273844"/>
          </a:xfrm>
          <a:prstGeom prst="rect">
            <a:avLst/>
          </a:prstGeom>
        </p:spPr>
        <p:txBody>
          <a:bodyPr vert="horz" lIns="91440" tIns="45720" rIns="91440" bIns="45720" rtlCol="0" anchor="ctr"/>
          <a:lstStyle>
            <a:lvl1pPr algn="r">
              <a:defRPr sz="1050">
                <a:solidFill>
                  <a:schemeClr val="tx1">
                    <a:tint val="75000"/>
                  </a:schemeClr>
                </a:solidFill>
                <a:latin typeface="Arial" panose="020B0604020202020204" pitchFamily="34" charset="0"/>
                <a:cs typeface="Arial" panose="020B0604020202020204" pitchFamily="34" charset="0"/>
              </a:defRPr>
            </a:lvl1pPr>
          </a:lstStyle>
          <a:p>
            <a:fld id="{A02D8FE9-4ADC-4D3C-BAA0-2504630A5906}" type="slidenum">
              <a:rPr lang="en-US" smtClean="0"/>
              <a:pPr/>
              <a:t>‹#›</a:t>
            </a:fld>
            <a:endParaRPr lang="en-US"/>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990" y="4629151"/>
            <a:ext cx="9144990" cy="34289"/>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47800" y="4829254"/>
            <a:ext cx="622942" cy="312868"/>
          </a:xfrm>
          <a:prstGeom prst="rect">
            <a:avLst/>
          </a:prstGeom>
          <a:noFill/>
          <a:ln>
            <a:noFill/>
          </a:ln>
        </p:spPr>
      </p:pic>
      <p:pic>
        <p:nvPicPr>
          <p:cNvPr id="12" name="Picture 11" descr="A red sign with white text&#10;&#10;Description automatically generated with medium confidence">
            <a:extLst>
              <a:ext uri="{FF2B5EF4-FFF2-40B4-BE49-F238E27FC236}">
                <a16:creationId xmlns:a16="http://schemas.microsoft.com/office/drawing/2014/main" id="{4FBA5763-BF2D-491F-9EE9-078353B434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8549" y="4734674"/>
            <a:ext cx="826851" cy="367093"/>
          </a:xfrm>
          <a:prstGeom prst="rect">
            <a:avLst/>
          </a:prstGeom>
        </p:spPr>
      </p:pic>
    </p:spTree>
    <p:extLst>
      <p:ext uri="{BB962C8B-B14F-4D97-AF65-F5344CB8AC3E}">
        <p14:creationId xmlns:p14="http://schemas.microsoft.com/office/powerpoint/2010/main" val="86344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spcBef>
          <a:spcPct val="0"/>
        </a:spcBef>
        <a:buNone/>
        <a:defRPr sz="3200" b="1" kern="1200">
          <a:solidFill>
            <a:srgbClr val="002060"/>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spcAft>
          <a:spcPts val="1800"/>
        </a:spcAft>
        <a:buClr>
          <a:schemeClr val="tx2">
            <a:lumMod val="50000"/>
          </a:schemeClr>
        </a:buClr>
        <a:buFont typeface="Wingdings" panose="05000000000000000000" pitchFamily="2" charset="2"/>
        <a:buChar char="v"/>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spcAft>
          <a:spcPts val="1800"/>
        </a:spcAft>
        <a:buClr>
          <a:schemeClr val="tx2">
            <a:lumMod val="75000"/>
          </a:schemeClr>
        </a:buClr>
        <a:buFont typeface="Wingdings" panose="05000000000000000000" pitchFamily="2" charset="2"/>
        <a:buChar char="v"/>
        <a:defRPr sz="2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spcAft>
          <a:spcPts val="1800"/>
        </a:spcAft>
        <a:buClr>
          <a:schemeClr val="tx2">
            <a:lumMod val="60000"/>
            <a:lumOff val="40000"/>
          </a:schemeClr>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spcBef>
          <a:spcPct val="20000"/>
        </a:spcBef>
        <a:spcAft>
          <a:spcPts val="1800"/>
        </a:spcAft>
        <a:buClr>
          <a:schemeClr val="tx2">
            <a:lumMod val="40000"/>
            <a:lumOff val="60000"/>
          </a:schemeClr>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spcBef>
          <a:spcPct val="20000"/>
        </a:spcBef>
        <a:spcAft>
          <a:spcPts val="1800"/>
        </a:spcAft>
        <a:buClr>
          <a:schemeClr val="tx2"/>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001000" cy="857250"/>
          </a:xfrm>
          <a:prstGeom prst="rect">
            <a:avLst/>
          </a:prstGeom>
          <a:ln w="38100">
            <a:solidFill>
              <a:srgbClr val="D71825"/>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0010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34200" y="4869657"/>
            <a:ext cx="2133600" cy="273844"/>
          </a:xfrm>
          <a:prstGeom prst="rect">
            <a:avLst/>
          </a:prstGeom>
        </p:spPr>
        <p:txBody>
          <a:bodyPr vert="horz" lIns="91440" tIns="45720" rIns="91440" bIns="45720" rtlCol="0" anchor="ctr"/>
          <a:lstStyle>
            <a:lvl1pPr algn="r">
              <a:defRPr sz="1200">
                <a:solidFill>
                  <a:schemeClr val="bg1">
                    <a:lumMod val="95000"/>
                  </a:schemeClr>
                </a:solidFill>
              </a:defRPr>
            </a:lvl1pPr>
          </a:lstStyle>
          <a:p>
            <a:fld id="{DF6B66B4-5BB6-4B5D-98F1-41F2A25E4458}" type="slidenum">
              <a:rPr lang="en-US" smtClean="0"/>
              <a:t>‹#›</a:t>
            </a:fld>
            <a:endParaRPr lang="en-US" dirty="0"/>
          </a:p>
        </p:txBody>
      </p:sp>
    </p:spTree>
    <p:extLst>
      <p:ext uri="{BB962C8B-B14F-4D97-AF65-F5344CB8AC3E}">
        <p14:creationId xmlns:p14="http://schemas.microsoft.com/office/powerpoint/2010/main" val="2016427613"/>
      </p:ext>
    </p:extLst>
  </p:cSld>
  <p:clrMap bg1="lt1" tx1="dk1" bg2="lt2" tx2="dk2" accent1="accent1" accent2="accent2" accent3="accent3" accent4="accent4" accent5="accent5" accent6="accent6" hlink="hlink" folHlink="folHlink"/>
  <p:sldLayoutIdLst>
    <p:sldLayoutId id="2147483746" r:id="rId1"/>
  </p:sldLayoutIdLst>
  <p:hf sldNum="0" hdr="0" dt="0"/>
  <p:txStyles>
    <p:titleStyle>
      <a:lvl1pPr marL="117475" indent="0" algn="l" defTabSz="914400" rtl="0" eaLnBrk="1" latinLnBrk="0" hangingPunct="1">
        <a:spcBef>
          <a:spcPct val="0"/>
        </a:spcBef>
        <a:buNone/>
        <a:defRPr sz="3600" b="1" kern="1200">
          <a:solidFill>
            <a:schemeClr val="tx1"/>
          </a:solidFill>
          <a:latin typeface="+mj-lt"/>
          <a:ea typeface="+mj-ea"/>
          <a:cs typeface="Arial" panose="020B0604020202020204" pitchFamily="34" charset="0"/>
        </a:defRPr>
      </a:lvl1pPr>
    </p:titleStyle>
    <p:bodyStyle>
      <a:lvl1pPr marL="342900" indent="-342900" algn="l" defTabSz="914400" rtl="0" eaLnBrk="1" latinLnBrk="0" hangingPunct="1">
        <a:spcBef>
          <a:spcPts val="0"/>
        </a:spcBef>
        <a:spcAft>
          <a:spcPts val="600"/>
        </a:spcAft>
        <a:buClr>
          <a:srgbClr val="D71825"/>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742950" indent="-339725"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1413" indent="-344488" algn="l" defTabSz="914400" rtl="0" eaLnBrk="1" latinLnBrk="0" hangingPunct="1">
        <a:spcBef>
          <a:spcPts val="0"/>
        </a:spcBef>
        <a:spcAft>
          <a:spcPts val="600"/>
        </a:spcAft>
        <a:buClr>
          <a:srgbClr val="D71825"/>
        </a:buClr>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543050" indent="-342900" algn="l" defTabSz="914400" rtl="0" eaLnBrk="1" latinLnBrk="0" hangingPunct="1">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1946275" indent="-403225" algn="l" defTabSz="914400" rtl="0" eaLnBrk="1" latinLnBrk="0" hangingPunct="1">
        <a:spcBef>
          <a:spcPts val="0"/>
        </a:spcBef>
        <a:spcAft>
          <a:spcPts val="600"/>
        </a:spcAft>
        <a:buClr>
          <a:srgbClr val="D71825"/>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ltGray">
          <a:xfrm>
            <a:off x="0" y="4629150"/>
            <a:ext cx="9144000" cy="514350"/>
          </a:xfrm>
          <a:prstGeom prst="rect">
            <a:avLst/>
          </a:prstGeom>
          <a:solidFill>
            <a:srgbClr val="D71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7" name="Rectangle 2"/>
          <p:cNvSpPr>
            <a:spLocks noGrp="1" noChangeArrowheads="1"/>
          </p:cNvSpPr>
          <p:nvPr>
            <p:ph type="title"/>
          </p:nvPr>
        </p:nvSpPr>
        <p:spPr bwMode="auto">
          <a:xfrm>
            <a:off x="457200" y="205979"/>
            <a:ext cx="7086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257301"/>
            <a:ext cx="8229600" cy="333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p:cNvSpPr>
            <a:spLocks noGrp="1" noChangeArrowheads="1"/>
          </p:cNvSpPr>
          <p:nvPr>
            <p:ph type="sldNum" sz="quarter" idx="4"/>
          </p:nvPr>
        </p:nvSpPr>
        <p:spPr bwMode="auto">
          <a:xfrm>
            <a:off x="8001000" y="4800601"/>
            <a:ext cx="685800"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solidFill>
                  <a:srgbClr val="DDDDDD"/>
                </a:solidFill>
              </a:defRPr>
            </a:lvl1pPr>
          </a:lstStyle>
          <a:p>
            <a:pPr>
              <a:defRPr/>
            </a:pPr>
            <a:r>
              <a:rPr lang="en-US" altLang="en-US"/>
              <a:t>page </a:t>
            </a:r>
            <a:fld id="{5A197F79-4E4F-4D9F-A95B-6A025E2A66C2}" type="slidenum">
              <a:rPr lang="en-US" altLang="en-US"/>
              <a:pPr>
                <a:defRPr/>
              </a:pPr>
              <a:t>‹#›</a:t>
            </a:fld>
            <a:endParaRPr lang="en-US" altLang="en-US"/>
          </a:p>
        </p:txBody>
      </p:sp>
      <p:pic>
        <p:nvPicPr>
          <p:cNvPr id="1030" name="Picture 15" descr="TH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43450"/>
            <a:ext cx="838200"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itchFamily="34" charset="0"/>
        </a:defRPr>
      </a:lvl2pPr>
      <a:lvl3pPr algn="l" rtl="0" eaLnBrk="0" fontAlgn="base" hangingPunct="0">
        <a:spcBef>
          <a:spcPct val="0"/>
        </a:spcBef>
        <a:spcAft>
          <a:spcPct val="0"/>
        </a:spcAft>
        <a:defRPr sz="2800" b="1">
          <a:solidFill>
            <a:schemeClr val="tx1"/>
          </a:solidFill>
          <a:latin typeface="Calibri" pitchFamily="34" charset="0"/>
        </a:defRPr>
      </a:lvl3pPr>
      <a:lvl4pPr algn="l" rtl="0" eaLnBrk="0" fontAlgn="base" hangingPunct="0">
        <a:spcBef>
          <a:spcPct val="0"/>
        </a:spcBef>
        <a:spcAft>
          <a:spcPct val="0"/>
        </a:spcAft>
        <a:defRPr sz="2800" b="1">
          <a:solidFill>
            <a:schemeClr val="tx1"/>
          </a:solidFill>
          <a:latin typeface="Calibri" pitchFamily="34" charset="0"/>
        </a:defRPr>
      </a:lvl4pPr>
      <a:lvl5pPr algn="l" rtl="0" eaLnBrk="0" fontAlgn="base" hangingPunct="0">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35000"/>
        </a:spcAft>
        <a:buClr>
          <a:srgbClr val="D71825"/>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35000"/>
        </a:spcAft>
        <a:buClr>
          <a:schemeClr val="bg2"/>
        </a:buClr>
        <a:buFont typeface="Arial" charset="0"/>
        <a:buChar char="–"/>
        <a:defRPr sz="2000">
          <a:solidFill>
            <a:schemeClr val="tx1"/>
          </a:solidFill>
          <a:latin typeface="+mn-lt"/>
        </a:defRPr>
      </a:lvl2pPr>
      <a:lvl3pPr marL="1143000" indent="-228600" algn="l" rtl="0" eaLnBrk="0" fontAlgn="base" hangingPunct="0">
        <a:spcBef>
          <a:spcPct val="20000"/>
        </a:spcBef>
        <a:spcAft>
          <a:spcPct val="35000"/>
        </a:spcAft>
        <a:buClr>
          <a:schemeClr val="accent2"/>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35000"/>
        </a:spcAft>
        <a:buClr>
          <a:schemeClr val="bg2"/>
        </a:buClr>
        <a:buFont typeface="Arial" charset="0"/>
        <a:buChar char="–"/>
        <a:defRPr sz="1600">
          <a:solidFill>
            <a:schemeClr val="tx1"/>
          </a:solidFill>
          <a:latin typeface="+mn-lt"/>
        </a:defRPr>
      </a:lvl4pPr>
      <a:lvl5pPr marL="2057400" indent="-228600" algn="l" rtl="0" eaLnBrk="0" fontAlgn="base" hangingPunct="0">
        <a:spcBef>
          <a:spcPct val="20000"/>
        </a:spcBef>
        <a:spcAft>
          <a:spcPct val="35000"/>
        </a:spcAft>
        <a:buClr>
          <a:srgbClr val="D71825"/>
        </a:buClr>
        <a:buFont typeface="Arial" charset="0"/>
        <a:buChar char="»"/>
        <a:defRPr sz="1600">
          <a:solidFill>
            <a:schemeClr val="tx1"/>
          </a:solidFill>
          <a:latin typeface="+mn-lt"/>
        </a:defRPr>
      </a:lvl5pPr>
      <a:lvl6pPr marL="2514600" indent="-228600" algn="l" rtl="0" eaLnBrk="1" fontAlgn="base" hangingPunct="1">
        <a:spcBef>
          <a:spcPct val="20000"/>
        </a:spcBef>
        <a:spcAft>
          <a:spcPct val="35000"/>
        </a:spcAft>
        <a:buClr>
          <a:srgbClr val="E31B23"/>
        </a:buClr>
        <a:buFont typeface="Arial" charset="0"/>
        <a:buChar char="»"/>
        <a:defRPr sz="1600">
          <a:solidFill>
            <a:schemeClr val="tx1"/>
          </a:solidFill>
          <a:latin typeface="+mn-lt"/>
        </a:defRPr>
      </a:lvl6pPr>
      <a:lvl7pPr marL="2971800" indent="-228600" algn="l" rtl="0" eaLnBrk="1" fontAlgn="base" hangingPunct="1">
        <a:spcBef>
          <a:spcPct val="20000"/>
        </a:spcBef>
        <a:spcAft>
          <a:spcPct val="35000"/>
        </a:spcAft>
        <a:buClr>
          <a:srgbClr val="E31B23"/>
        </a:buClr>
        <a:buFont typeface="Arial" charset="0"/>
        <a:buChar char="»"/>
        <a:defRPr sz="1600">
          <a:solidFill>
            <a:schemeClr val="tx1"/>
          </a:solidFill>
          <a:latin typeface="+mn-lt"/>
        </a:defRPr>
      </a:lvl7pPr>
      <a:lvl8pPr marL="3429000" indent="-228600" algn="l" rtl="0" eaLnBrk="1" fontAlgn="base" hangingPunct="1">
        <a:spcBef>
          <a:spcPct val="20000"/>
        </a:spcBef>
        <a:spcAft>
          <a:spcPct val="35000"/>
        </a:spcAft>
        <a:buClr>
          <a:srgbClr val="E31B23"/>
        </a:buClr>
        <a:buFont typeface="Arial" charset="0"/>
        <a:buChar char="»"/>
        <a:defRPr sz="1600">
          <a:solidFill>
            <a:schemeClr val="tx1"/>
          </a:solidFill>
          <a:latin typeface="+mn-lt"/>
        </a:defRPr>
      </a:lvl8pPr>
      <a:lvl9pPr marL="3886200" indent="-228600" algn="l" rtl="0" eaLnBrk="1" fontAlgn="base" hangingPunct="1">
        <a:spcBef>
          <a:spcPct val="20000"/>
        </a:spcBef>
        <a:spcAft>
          <a:spcPct val="35000"/>
        </a:spcAft>
        <a:buClr>
          <a:srgbClr val="E31B23"/>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ompsonhinesmartrade.com/subscribe/" TargetMode="External"/><Relationship Id="rId2" Type="http://schemas.openxmlformats.org/officeDocument/2006/relationships/hyperlink" Target="https://www.thompsonhinesmartrade.com/" TargetMode="Externa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dan.ujczo@thompsonhine.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Supply Chain Strategies:</a:t>
            </a:r>
            <a:br>
              <a:rPr lang="en-US" dirty="0"/>
            </a:br>
            <a:r>
              <a:rPr lang="en-US" sz="2200" dirty="0"/>
              <a:t>North America in a Chaotic World </a:t>
            </a:r>
            <a:endParaRPr lang="en-US" dirty="0"/>
          </a:p>
        </p:txBody>
      </p:sp>
      <p:sp>
        <p:nvSpPr>
          <p:cNvPr id="3" name="Subtitle 2"/>
          <p:cNvSpPr>
            <a:spLocks noGrp="1"/>
          </p:cNvSpPr>
          <p:nvPr>
            <p:ph type="subTitle" idx="1"/>
          </p:nvPr>
        </p:nvSpPr>
        <p:spPr>
          <a:xfrm>
            <a:off x="699142" y="4781550"/>
            <a:ext cx="2133600" cy="304800"/>
          </a:xfrm>
        </p:spPr>
        <p:txBody>
          <a:bodyPr>
            <a:normAutofit fontScale="92500" lnSpcReduction="10000"/>
          </a:bodyPr>
          <a:lstStyle/>
          <a:p>
            <a:r>
              <a:rPr lang="en-US" sz="1600" dirty="0"/>
              <a:t>St. Patrick’s Day 2022</a:t>
            </a:r>
          </a:p>
        </p:txBody>
      </p:sp>
      <p:sp>
        <p:nvSpPr>
          <p:cNvPr id="5" name="TextBox 4">
            <a:extLst>
              <a:ext uri="{FF2B5EF4-FFF2-40B4-BE49-F238E27FC236}">
                <a16:creationId xmlns:a16="http://schemas.microsoft.com/office/drawing/2014/main" id="{BA7BF952-C1C3-45B9-A5AD-165EDF3F0743}"/>
              </a:ext>
            </a:extLst>
          </p:cNvPr>
          <p:cNvSpPr txBox="1"/>
          <p:nvPr/>
        </p:nvSpPr>
        <p:spPr>
          <a:xfrm>
            <a:off x="152400" y="133350"/>
            <a:ext cx="3657600" cy="1061829"/>
          </a:xfrm>
          <a:prstGeom prst="rect">
            <a:avLst/>
          </a:prstGeom>
          <a:noFill/>
        </p:spPr>
        <p:txBody>
          <a:bodyPr wrap="square" rtlCol="0">
            <a:spAutoFit/>
          </a:bodyPr>
          <a:lstStyle/>
          <a:p>
            <a:r>
              <a:rPr lang="en-US" sz="900" i="1" dirty="0">
                <a:solidFill>
                  <a:srgbClr val="002060"/>
                </a:solidFill>
                <a:latin typeface="Arial" panose="020B0604020202020204" pitchFamily="34" charset="0"/>
                <a:cs typeface="Arial" panose="020B0604020202020204" pitchFamily="34" charset="0"/>
              </a:rPr>
              <a:t>This presentation is intended for the general information of individuals and organizations on matters of current interest. It is not legal advice. Participants should not act on the information in this presentation without professional counsel. Participating in or viewing this presentation is not intended to establish and does not establish an attorney/client relationship with Thompson Hine LLP.</a:t>
            </a:r>
          </a:p>
          <a:p>
            <a:endParaRPr lang="en-US" sz="9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567291"/>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99D8-1CB4-4FFE-9998-EE01A98000DC}"/>
              </a:ext>
            </a:extLst>
          </p:cNvPr>
          <p:cNvSpPr>
            <a:spLocks noGrp="1"/>
          </p:cNvSpPr>
          <p:nvPr>
            <p:ph type="title"/>
          </p:nvPr>
        </p:nvSpPr>
        <p:spPr/>
        <p:txBody>
          <a:bodyPr>
            <a:noAutofit/>
          </a:bodyPr>
          <a:lstStyle/>
          <a:p>
            <a:r>
              <a:rPr lang="en-US" sz="3200" dirty="0"/>
              <a:t>New NAFTA or The “Renovation” of NAFTA?</a:t>
            </a:r>
          </a:p>
        </p:txBody>
      </p:sp>
      <p:sp>
        <p:nvSpPr>
          <p:cNvPr id="3" name="Content Placeholder 2">
            <a:extLst>
              <a:ext uri="{FF2B5EF4-FFF2-40B4-BE49-F238E27FC236}">
                <a16:creationId xmlns:a16="http://schemas.microsoft.com/office/drawing/2014/main" id="{382A9C3C-B987-4096-82C7-FCF49A28ABFA}"/>
              </a:ext>
            </a:extLst>
          </p:cNvPr>
          <p:cNvSpPr>
            <a:spLocks noGrp="1"/>
          </p:cNvSpPr>
          <p:nvPr>
            <p:ph idx="1"/>
          </p:nvPr>
        </p:nvSpPr>
        <p:spPr/>
        <p:txBody>
          <a:bodyPr>
            <a:normAutofit/>
          </a:bodyPr>
          <a:lstStyle/>
          <a:p>
            <a:r>
              <a:rPr lang="en-US" sz="1600" b="1" dirty="0"/>
              <a:t>Fresh Coat of Paint:  </a:t>
            </a:r>
            <a:r>
              <a:rPr lang="en-US" sz="1600" dirty="0"/>
              <a:t>Real competitiveness on areas such as polymers, chemicals, coatings, importing raw materials to process, sectoral annexes.</a:t>
            </a:r>
          </a:p>
          <a:p>
            <a:r>
              <a:rPr lang="en-US" sz="1600" b="1" dirty="0"/>
              <a:t>New Fixtures and Appliances: </a:t>
            </a:r>
            <a:r>
              <a:rPr lang="en-US" sz="1600" dirty="0"/>
              <a:t>Digital, Customs and Trade Facilitation (Border), Competitiveness, Regulatory Cooperation, Sunset/Refresh.</a:t>
            </a:r>
          </a:p>
          <a:p>
            <a:r>
              <a:rPr lang="en-US" sz="1600" b="1" dirty="0"/>
              <a:t>Tear Down Walls/New Structures: </a:t>
            </a:r>
            <a:r>
              <a:rPr lang="en-US" sz="1600" dirty="0"/>
              <a:t>Auto Rules of Origin, Rapid Response Labor Enforcement Mechanism, Environment, Dispute Resolution Mechanisms. </a:t>
            </a:r>
          </a:p>
        </p:txBody>
      </p:sp>
      <p:sp>
        <p:nvSpPr>
          <p:cNvPr id="4" name="Slide Number Placeholder 5">
            <a:extLst>
              <a:ext uri="{FF2B5EF4-FFF2-40B4-BE49-F238E27FC236}">
                <a16:creationId xmlns:a16="http://schemas.microsoft.com/office/drawing/2014/main" id="{81026F94-944E-4A7F-93B9-38B6BD903CFF}"/>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10</a:t>
            </a:fld>
            <a:endParaRPr lang="en-US"/>
          </a:p>
        </p:txBody>
      </p:sp>
    </p:spTree>
    <p:extLst>
      <p:ext uri="{BB962C8B-B14F-4D97-AF65-F5344CB8AC3E}">
        <p14:creationId xmlns:p14="http://schemas.microsoft.com/office/powerpoint/2010/main" val="3330560887"/>
      </p:ext>
    </p:extLst>
  </p:cSld>
  <p:clrMapOvr>
    <a:masterClrMapping/>
  </p:clrMapOvr>
</p:sld>
</file>

<file path=ppt/slides/slide1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99D8-1CB4-4FFE-9998-EE01A98000DC}"/>
              </a:ext>
            </a:extLst>
          </p:cNvPr>
          <p:cNvSpPr>
            <a:spLocks noGrp="1"/>
          </p:cNvSpPr>
          <p:nvPr>
            <p:ph type="title"/>
          </p:nvPr>
        </p:nvSpPr>
        <p:spPr/>
        <p:txBody>
          <a:bodyPr>
            <a:noAutofit/>
          </a:bodyPr>
          <a:lstStyle/>
          <a:p>
            <a:r>
              <a:rPr lang="en-US" dirty="0"/>
              <a:t>Here We Go Again…</a:t>
            </a:r>
          </a:p>
        </p:txBody>
      </p:sp>
      <p:sp>
        <p:nvSpPr>
          <p:cNvPr id="3" name="Content Placeholder 2">
            <a:extLst>
              <a:ext uri="{FF2B5EF4-FFF2-40B4-BE49-F238E27FC236}">
                <a16:creationId xmlns:a16="http://schemas.microsoft.com/office/drawing/2014/main" id="{382A9C3C-B987-4096-82C7-FCF49A28ABFA}"/>
              </a:ext>
            </a:extLst>
          </p:cNvPr>
          <p:cNvSpPr>
            <a:spLocks noGrp="1"/>
          </p:cNvSpPr>
          <p:nvPr>
            <p:ph idx="1"/>
          </p:nvPr>
        </p:nvSpPr>
        <p:spPr>
          <a:xfrm>
            <a:off x="457200" y="1141412"/>
            <a:ext cx="8001000" cy="3394075"/>
          </a:xfrm>
        </p:spPr>
        <p:txBody>
          <a:bodyPr>
            <a:normAutofit/>
          </a:bodyPr>
          <a:lstStyle/>
          <a:p>
            <a:r>
              <a:rPr lang="en-US" sz="2000" dirty="0"/>
              <a:t>Dispute Centric: RRLEF(Labor), Dairy, Auto ROO, GMO/Ag/Biotech in Mexico (resolved?), Energy, Vaquita Porpoise, Solar and now EV in U.S.</a:t>
            </a:r>
          </a:p>
          <a:p>
            <a:r>
              <a:rPr lang="en-US" sz="2000" dirty="0"/>
              <a:t>No       from POTUS, PM, AMLO but . . .USTR, Congress, Labor are supporters.</a:t>
            </a:r>
          </a:p>
          <a:p>
            <a:r>
              <a:rPr lang="en-US" sz="2000" dirty="0"/>
              <a:t>No Private Sector: No discussion/champions in private sector re: the “wins” for North America/Canada-U.S. </a:t>
            </a:r>
          </a:p>
        </p:txBody>
      </p:sp>
      <p:pic>
        <p:nvPicPr>
          <p:cNvPr id="6" name="Graphic 5" descr="Heart with solid fill">
            <a:extLst>
              <a:ext uri="{FF2B5EF4-FFF2-40B4-BE49-F238E27FC236}">
                <a16:creationId xmlns:a16="http://schemas.microsoft.com/office/drawing/2014/main" id="{42787E8D-4CAB-432B-B75B-F1F84BE4D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2190750"/>
            <a:ext cx="533400" cy="533400"/>
          </a:xfrm>
          <a:prstGeom prst="rect">
            <a:avLst/>
          </a:prstGeom>
        </p:spPr>
      </p:pic>
      <p:sp>
        <p:nvSpPr>
          <p:cNvPr id="5" name="Slide Number Placeholder 5">
            <a:extLst>
              <a:ext uri="{FF2B5EF4-FFF2-40B4-BE49-F238E27FC236}">
                <a16:creationId xmlns:a16="http://schemas.microsoft.com/office/drawing/2014/main" id="{00DD3A54-8F7F-4A42-AC16-FEAF37D18CD0}"/>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11</a:t>
            </a:fld>
            <a:endParaRPr lang="en-US"/>
          </a:p>
        </p:txBody>
      </p:sp>
    </p:spTree>
    <p:extLst>
      <p:ext uri="{BB962C8B-B14F-4D97-AF65-F5344CB8AC3E}">
        <p14:creationId xmlns:p14="http://schemas.microsoft.com/office/powerpoint/2010/main" val="420970704"/>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F00EE7B9-F16D-446C-8CBF-6FD517EBC470}"/>
              </a:ext>
            </a:extLst>
          </p:cNvPr>
          <p:cNvSpPr/>
          <p:nvPr/>
        </p:nvSpPr>
        <p:spPr>
          <a:xfrm>
            <a:off x="3318075" y="209550"/>
            <a:ext cx="4545761" cy="42672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3B026AF-786C-1BD4-8DE3-B73CF6A046D3}"/>
              </a:ext>
            </a:extLst>
          </p:cNvPr>
          <p:cNvSpPr>
            <a:spLocks noGrp="1"/>
          </p:cNvSpPr>
          <p:nvPr>
            <p:ph type="title"/>
          </p:nvPr>
        </p:nvSpPr>
        <p:spPr>
          <a:xfrm>
            <a:off x="457200" y="740262"/>
            <a:ext cx="3124200" cy="857250"/>
          </a:xfrm>
        </p:spPr>
        <p:txBody>
          <a:bodyPr anchor="ctr">
            <a:normAutofit fontScale="90000"/>
          </a:bodyPr>
          <a:lstStyle/>
          <a:p>
            <a:r>
              <a:rPr lang="en-US" sz="3000" dirty="0"/>
              <a:t>COVID-19, Congestion, Circular </a:t>
            </a:r>
          </a:p>
        </p:txBody>
      </p:sp>
      <p:sp>
        <p:nvSpPr>
          <p:cNvPr id="4" name="Slide Number Placeholder 3">
            <a:extLst>
              <a:ext uri="{FF2B5EF4-FFF2-40B4-BE49-F238E27FC236}">
                <a16:creationId xmlns:a16="http://schemas.microsoft.com/office/drawing/2014/main" id="{45614C37-40FB-4840-A5C0-E617EE545129}"/>
              </a:ext>
            </a:extLst>
          </p:cNvPr>
          <p:cNvSpPr>
            <a:spLocks noGrp="1"/>
          </p:cNvSpPr>
          <p:nvPr>
            <p:ph type="sldNum" sz="quarter" idx="12"/>
          </p:nvPr>
        </p:nvSpPr>
        <p:spPr>
          <a:xfrm>
            <a:off x="8305800" y="4767263"/>
            <a:ext cx="533400" cy="273844"/>
          </a:xfrm>
        </p:spPr>
        <p:txBody>
          <a:bodyPr anchor="ctr">
            <a:normAutofit/>
          </a:bodyPr>
          <a:lstStyle/>
          <a:p>
            <a:pPr>
              <a:spcAft>
                <a:spcPts val="600"/>
              </a:spcAft>
            </a:pPr>
            <a:fld id="{A02D8FE9-4ADC-4D3C-BAA0-2504630A5906}" type="slidenum">
              <a:rPr lang="en-US" smtClean="0"/>
              <a:pPr>
                <a:spcAft>
                  <a:spcPts val="600"/>
                </a:spcAft>
              </a:pPr>
              <a:t>12</a:t>
            </a:fld>
            <a:endParaRPr lang="en-US"/>
          </a:p>
        </p:txBody>
      </p:sp>
      <p:grpSp>
        <p:nvGrpSpPr>
          <p:cNvPr id="2" name="Group 1">
            <a:extLst>
              <a:ext uri="{FF2B5EF4-FFF2-40B4-BE49-F238E27FC236}">
                <a16:creationId xmlns:a16="http://schemas.microsoft.com/office/drawing/2014/main" id="{7DBAAEF2-62A5-40B2-9614-51B26E738F6F}"/>
              </a:ext>
            </a:extLst>
          </p:cNvPr>
          <p:cNvGrpSpPr/>
          <p:nvPr/>
        </p:nvGrpSpPr>
        <p:grpSpPr>
          <a:xfrm>
            <a:off x="2712718" y="-1370952"/>
            <a:ext cx="6850013" cy="5847702"/>
            <a:chOff x="2407915" y="-1301021"/>
            <a:chExt cx="6850013" cy="5847702"/>
          </a:xfrm>
        </p:grpSpPr>
        <p:sp>
          <p:nvSpPr>
            <p:cNvPr id="3" name="Freeform: Shape 2">
              <a:extLst>
                <a:ext uri="{FF2B5EF4-FFF2-40B4-BE49-F238E27FC236}">
                  <a16:creationId xmlns:a16="http://schemas.microsoft.com/office/drawing/2014/main" id="{92FD50BD-034A-4489-98B8-08C3628450BE}"/>
                </a:ext>
              </a:extLst>
            </p:cNvPr>
            <p:cNvSpPr/>
            <p:nvPr/>
          </p:nvSpPr>
          <p:spPr>
            <a:xfrm>
              <a:off x="4432191" y="431881"/>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0" lvl="0" indent="0" algn="ctr" defTabSz="444500">
                <a:lnSpc>
                  <a:spcPct val="90000"/>
                </a:lnSpc>
                <a:spcBef>
                  <a:spcPct val="0"/>
                </a:spcBef>
                <a:spcAft>
                  <a:spcPct val="35000"/>
                </a:spcAft>
                <a:buNone/>
              </a:pPr>
              <a:r>
                <a:rPr lang="en-US" sz="1000" kern="1200" dirty="0"/>
                <a:t>Promote complete 24/7 operations within all US Ports (US is a global exception without this now &amp; viewed as the global bottleneck) </a:t>
              </a:r>
            </a:p>
          </p:txBody>
        </p:sp>
        <p:sp>
          <p:nvSpPr>
            <p:cNvPr id="6" name="Freeform: Shape 5">
              <a:extLst>
                <a:ext uri="{FF2B5EF4-FFF2-40B4-BE49-F238E27FC236}">
                  <a16:creationId xmlns:a16="http://schemas.microsoft.com/office/drawing/2014/main" id="{B8ACA4B2-A3EB-495D-AA16-09DEB3B77805}"/>
                </a:ext>
              </a:extLst>
            </p:cNvPr>
            <p:cNvSpPr/>
            <p:nvPr/>
          </p:nvSpPr>
          <p:spPr>
            <a:xfrm>
              <a:off x="6263634" y="965281"/>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Increase driver hours of service rules flexibility </a:t>
              </a:r>
            </a:p>
          </p:txBody>
        </p:sp>
        <p:sp>
          <p:nvSpPr>
            <p:cNvPr id="7" name="Freeform: Shape 6">
              <a:extLst>
                <a:ext uri="{FF2B5EF4-FFF2-40B4-BE49-F238E27FC236}">
                  <a16:creationId xmlns:a16="http://schemas.microsoft.com/office/drawing/2014/main" id="{3BE3AE63-C61B-4B77-8959-64F867C06955}"/>
                </a:ext>
              </a:extLst>
            </p:cNvPr>
            <p:cNvSpPr/>
            <p:nvPr/>
          </p:nvSpPr>
          <p:spPr>
            <a:xfrm>
              <a:off x="5227374" y="-1301021"/>
              <a:ext cx="3736805" cy="3736805"/>
            </a:xfrm>
            <a:custGeom>
              <a:avLst/>
              <a:gdLst/>
              <a:ahLst/>
              <a:cxnLst/>
              <a:rect l="0" t="0" r="0" b="0"/>
              <a:pathLst>
                <a:path>
                  <a:moveTo>
                    <a:pt x="2529941" y="3615771"/>
                  </a:moveTo>
                  <a:arcTo wR="1868402" hR="1868402" stAng="4155825" swAng="18846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49203998-B63B-4F7D-B414-C8EFA6678A53}"/>
                </a:ext>
              </a:extLst>
            </p:cNvPr>
            <p:cNvSpPr/>
            <p:nvPr/>
          </p:nvSpPr>
          <p:spPr>
            <a:xfrm>
              <a:off x="6530334" y="2210013"/>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Restrict ocean carriers’ ability to take empty containers back to Asia </a:t>
              </a:r>
            </a:p>
          </p:txBody>
        </p:sp>
        <p:sp>
          <p:nvSpPr>
            <p:cNvPr id="9" name="Freeform: Shape 8">
              <a:extLst>
                <a:ext uri="{FF2B5EF4-FFF2-40B4-BE49-F238E27FC236}">
                  <a16:creationId xmlns:a16="http://schemas.microsoft.com/office/drawing/2014/main" id="{F0C6E286-A74A-4DD0-B94E-7CC86418F6BD}"/>
                </a:ext>
              </a:extLst>
            </p:cNvPr>
            <p:cNvSpPr/>
            <p:nvPr/>
          </p:nvSpPr>
          <p:spPr>
            <a:xfrm>
              <a:off x="5521123" y="-281104"/>
              <a:ext cx="3736805" cy="3736805"/>
            </a:xfrm>
            <a:custGeom>
              <a:avLst/>
              <a:gdLst/>
              <a:ahLst/>
              <a:cxnLst/>
              <a:rect l="0" t="0" r="0" b="0"/>
              <a:pathLst>
                <a:path>
                  <a:moveTo>
                    <a:pt x="1733773" y="3731949"/>
                  </a:moveTo>
                  <a:arcTo wR="1868402" hR="1868402" stAng="5647926" swAng="6910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769665FD-08CB-4321-A2C9-42267D4419A1}"/>
                </a:ext>
              </a:extLst>
            </p:cNvPr>
            <p:cNvSpPr/>
            <p:nvPr/>
          </p:nvSpPr>
          <p:spPr>
            <a:xfrm>
              <a:off x="5296698" y="3449400"/>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Invest in chassis production and rail infrastructure  </a:t>
              </a:r>
            </a:p>
          </p:txBody>
        </p:sp>
        <p:sp>
          <p:nvSpPr>
            <p:cNvPr id="13" name="Freeform: Shape 12">
              <a:extLst>
                <a:ext uri="{FF2B5EF4-FFF2-40B4-BE49-F238E27FC236}">
                  <a16:creationId xmlns:a16="http://schemas.microsoft.com/office/drawing/2014/main" id="{41AA9463-3687-4AB0-82F4-321B4E4D58E5}"/>
                </a:ext>
              </a:extLst>
            </p:cNvPr>
            <p:cNvSpPr/>
            <p:nvPr/>
          </p:nvSpPr>
          <p:spPr>
            <a:xfrm>
              <a:off x="3394899" y="3449400"/>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 Invest in automation</a:t>
              </a:r>
              <a:br>
                <a:rPr lang="en-US" sz="1000" kern="1200" dirty="0"/>
              </a:br>
              <a:r>
                <a:rPr lang="en-US" sz="1000" kern="1200" dirty="0"/>
                <a:t> at ports </a:t>
              </a:r>
            </a:p>
          </p:txBody>
        </p:sp>
        <p:sp>
          <p:nvSpPr>
            <p:cNvPr id="15" name="Freeform: Shape 14">
              <a:extLst>
                <a:ext uri="{FF2B5EF4-FFF2-40B4-BE49-F238E27FC236}">
                  <a16:creationId xmlns:a16="http://schemas.microsoft.com/office/drawing/2014/main" id="{52C6B17E-C68D-4083-AA40-8787795BCD06}"/>
                </a:ext>
              </a:extLst>
            </p:cNvPr>
            <p:cNvSpPr/>
            <p:nvPr/>
          </p:nvSpPr>
          <p:spPr>
            <a:xfrm>
              <a:off x="2407915" y="2199719"/>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Add financial support for logistics Industry to achieve the points above </a:t>
              </a:r>
            </a:p>
          </p:txBody>
        </p:sp>
        <p:sp>
          <p:nvSpPr>
            <p:cNvPr id="17" name="Freeform: Shape 16">
              <a:extLst>
                <a:ext uri="{FF2B5EF4-FFF2-40B4-BE49-F238E27FC236}">
                  <a16:creationId xmlns:a16="http://schemas.microsoft.com/office/drawing/2014/main" id="{62D9C4E7-287E-4909-9C89-D3EFCF9B7065}"/>
                </a:ext>
              </a:extLst>
            </p:cNvPr>
            <p:cNvSpPr/>
            <p:nvPr/>
          </p:nvSpPr>
          <p:spPr>
            <a:xfrm>
              <a:off x="2590797" y="910594"/>
              <a:ext cx="1737363" cy="1097281"/>
            </a:xfrm>
            <a:custGeom>
              <a:avLst/>
              <a:gdLst>
                <a:gd name="connsiteX0" fmla="*/ 0 w 1737363"/>
                <a:gd name="connsiteY0" fmla="*/ 182884 h 1097281"/>
                <a:gd name="connsiteX1" fmla="*/ 182884 w 1737363"/>
                <a:gd name="connsiteY1" fmla="*/ 0 h 1097281"/>
                <a:gd name="connsiteX2" fmla="*/ 1554479 w 1737363"/>
                <a:gd name="connsiteY2" fmla="*/ 0 h 1097281"/>
                <a:gd name="connsiteX3" fmla="*/ 1737363 w 1737363"/>
                <a:gd name="connsiteY3" fmla="*/ 182884 h 1097281"/>
                <a:gd name="connsiteX4" fmla="*/ 1737363 w 1737363"/>
                <a:gd name="connsiteY4" fmla="*/ 914397 h 1097281"/>
                <a:gd name="connsiteX5" fmla="*/ 1554479 w 1737363"/>
                <a:gd name="connsiteY5" fmla="*/ 1097281 h 1097281"/>
                <a:gd name="connsiteX6" fmla="*/ 182884 w 1737363"/>
                <a:gd name="connsiteY6" fmla="*/ 1097281 h 1097281"/>
                <a:gd name="connsiteX7" fmla="*/ 0 w 1737363"/>
                <a:gd name="connsiteY7" fmla="*/ 914397 h 1097281"/>
                <a:gd name="connsiteX8" fmla="*/ 0 w 1737363"/>
                <a:gd name="connsiteY8" fmla="*/ 182884 h 10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3" h="1097281">
                  <a:moveTo>
                    <a:pt x="0" y="182884"/>
                  </a:moveTo>
                  <a:cubicBezTo>
                    <a:pt x="0" y="81880"/>
                    <a:pt x="81880" y="0"/>
                    <a:pt x="182884" y="0"/>
                  </a:cubicBezTo>
                  <a:lnTo>
                    <a:pt x="1554479" y="0"/>
                  </a:lnTo>
                  <a:cubicBezTo>
                    <a:pt x="1655483" y="0"/>
                    <a:pt x="1737363" y="81880"/>
                    <a:pt x="1737363" y="182884"/>
                  </a:cubicBezTo>
                  <a:lnTo>
                    <a:pt x="1737363" y="914397"/>
                  </a:lnTo>
                  <a:cubicBezTo>
                    <a:pt x="1737363" y="1015401"/>
                    <a:pt x="1655483" y="1097281"/>
                    <a:pt x="1554479" y="1097281"/>
                  </a:cubicBezTo>
                  <a:lnTo>
                    <a:pt x="182884" y="1097281"/>
                  </a:lnTo>
                  <a:cubicBezTo>
                    <a:pt x="81880" y="1097281"/>
                    <a:pt x="0" y="1015401"/>
                    <a:pt x="0" y="914397"/>
                  </a:cubicBezTo>
                  <a:lnTo>
                    <a:pt x="0" y="1828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665" tIns="91665" rIns="91665" bIns="91665"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a:t>Increase the trust and cooperation of US and China trade relationship to reduce possibilities of taking the ‘container’ as political hostage </a:t>
              </a:r>
            </a:p>
          </p:txBody>
        </p:sp>
      </p:grpSp>
      <p:sp>
        <p:nvSpPr>
          <p:cNvPr id="16" name="Slide Number Placeholder 5">
            <a:extLst>
              <a:ext uri="{FF2B5EF4-FFF2-40B4-BE49-F238E27FC236}">
                <a16:creationId xmlns:a16="http://schemas.microsoft.com/office/drawing/2014/main" id="{9E8BFFF3-4000-41CD-B772-A0117A40E7C9}"/>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12</a:t>
            </a:fld>
            <a:endParaRPr lang="en-US"/>
          </a:p>
        </p:txBody>
      </p:sp>
    </p:spTree>
    <p:extLst>
      <p:ext uri="{BB962C8B-B14F-4D97-AF65-F5344CB8AC3E}">
        <p14:creationId xmlns:p14="http://schemas.microsoft.com/office/powerpoint/2010/main" val="1920445667"/>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7E4ECD-B79F-4463-8AC4-D4FEADB8EB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1" y="1352550"/>
            <a:ext cx="2675857" cy="1786346"/>
          </a:xfrm>
          <a:prstGeom prst="rect">
            <a:avLst/>
          </a:prstGeom>
        </p:spPr>
      </p:pic>
      <p:sp>
        <p:nvSpPr>
          <p:cNvPr id="2" name="Title 1">
            <a:extLst>
              <a:ext uri="{FF2B5EF4-FFF2-40B4-BE49-F238E27FC236}">
                <a16:creationId xmlns:a16="http://schemas.microsoft.com/office/drawing/2014/main" id="{DDBAA343-463D-4BCC-A046-584C7F00B33A}"/>
              </a:ext>
            </a:extLst>
          </p:cNvPr>
          <p:cNvSpPr>
            <a:spLocks noGrp="1"/>
          </p:cNvSpPr>
          <p:nvPr>
            <p:ph type="title"/>
          </p:nvPr>
        </p:nvSpPr>
        <p:spPr>
          <a:xfrm>
            <a:off x="685800" y="1123950"/>
            <a:ext cx="3008313" cy="685800"/>
          </a:xfrm>
        </p:spPr>
        <p:txBody>
          <a:bodyPr anchor="b">
            <a:normAutofit/>
          </a:bodyPr>
          <a:lstStyle/>
          <a:p>
            <a:r>
              <a:rPr lang="en-US" dirty="0"/>
              <a:t>Costs / Cyclical</a:t>
            </a:r>
          </a:p>
        </p:txBody>
      </p:sp>
      <p:sp>
        <p:nvSpPr>
          <p:cNvPr id="4" name="Slide Number Placeholder 3">
            <a:extLst>
              <a:ext uri="{FF2B5EF4-FFF2-40B4-BE49-F238E27FC236}">
                <a16:creationId xmlns:a16="http://schemas.microsoft.com/office/drawing/2014/main" id="{C50349D2-B32B-4327-BDE2-A2BD52205CD6}"/>
              </a:ext>
            </a:extLst>
          </p:cNvPr>
          <p:cNvSpPr>
            <a:spLocks noGrp="1"/>
          </p:cNvSpPr>
          <p:nvPr>
            <p:ph type="sldNum" sz="quarter" idx="12"/>
          </p:nvPr>
        </p:nvSpPr>
        <p:spPr>
          <a:xfrm>
            <a:off x="8305800" y="4767263"/>
            <a:ext cx="533400" cy="273844"/>
          </a:xfrm>
        </p:spPr>
        <p:txBody>
          <a:bodyPr anchor="ctr">
            <a:normAutofit/>
          </a:bodyPr>
          <a:lstStyle/>
          <a:p>
            <a:pPr>
              <a:spcAft>
                <a:spcPts val="600"/>
              </a:spcAft>
            </a:pPr>
            <a:fld id="{A02D8FE9-4ADC-4D3C-BAA0-2504630A5906}" type="slidenum">
              <a:rPr lang="en-US" smtClean="0"/>
              <a:pPr>
                <a:spcAft>
                  <a:spcPts val="600"/>
                </a:spcAft>
              </a:pPr>
              <a:t>13</a:t>
            </a:fld>
            <a:endParaRPr lang="en-US"/>
          </a:p>
        </p:txBody>
      </p:sp>
      <p:graphicFrame>
        <p:nvGraphicFramePr>
          <p:cNvPr id="16" name="Content Placeholder 2">
            <a:extLst>
              <a:ext uri="{FF2B5EF4-FFF2-40B4-BE49-F238E27FC236}">
                <a16:creationId xmlns:a16="http://schemas.microsoft.com/office/drawing/2014/main" id="{C7E5C705-01BE-33BD-5BB9-65B0051138AF}"/>
              </a:ext>
            </a:extLst>
          </p:cNvPr>
          <p:cNvGraphicFramePr>
            <a:graphicFrameLocks noGrp="1"/>
          </p:cNvGraphicFramePr>
          <p:nvPr>
            <p:ph idx="1"/>
            <p:extLst>
              <p:ext uri="{D42A27DB-BD31-4B8C-83A1-F6EECF244321}">
                <p14:modId xmlns:p14="http://schemas.microsoft.com/office/powerpoint/2010/main" val="985621483"/>
              </p:ext>
            </p:extLst>
          </p:nvPr>
        </p:nvGraphicFramePr>
        <p:xfrm>
          <a:off x="3557632" y="742950"/>
          <a:ext cx="511175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BE94A507-8A42-4E52-A192-003726FD23F6}"/>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13</a:t>
            </a:fld>
            <a:endParaRPr lang="en-US"/>
          </a:p>
        </p:txBody>
      </p:sp>
    </p:spTree>
    <p:extLst>
      <p:ext uri="{BB962C8B-B14F-4D97-AF65-F5344CB8AC3E}">
        <p14:creationId xmlns:p14="http://schemas.microsoft.com/office/powerpoint/2010/main" val="371905642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6CD5-6B0D-4D0F-BEBD-F3C854CD9411}"/>
              </a:ext>
            </a:extLst>
          </p:cNvPr>
          <p:cNvSpPr>
            <a:spLocks noGrp="1"/>
          </p:cNvSpPr>
          <p:nvPr>
            <p:ph type="title"/>
          </p:nvPr>
        </p:nvSpPr>
        <p:spPr/>
        <p:txBody>
          <a:bodyPr/>
          <a:lstStyle/>
          <a:p>
            <a:r>
              <a:rPr lang="en-US" dirty="0"/>
              <a:t>China</a:t>
            </a:r>
          </a:p>
        </p:txBody>
      </p:sp>
      <p:sp>
        <p:nvSpPr>
          <p:cNvPr id="3" name="Content Placeholder 2">
            <a:extLst>
              <a:ext uri="{FF2B5EF4-FFF2-40B4-BE49-F238E27FC236}">
                <a16:creationId xmlns:a16="http://schemas.microsoft.com/office/drawing/2014/main" id="{A1C76C87-322B-495C-84E4-9FD6D033722A}"/>
              </a:ext>
            </a:extLst>
          </p:cNvPr>
          <p:cNvSpPr>
            <a:spLocks noGrp="1"/>
          </p:cNvSpPr>
          <p:nvPr>
            <p:ph idx="1"/>
          </p:nvPr>
        </p:nvSpPr>
        <p:spPr>
          <a:xfrm>
            <a:off x="470263" y="1123950"/>
            <a:ext cx="8229600" cy="3297005"/>
          </a:xfrm>
        </p:spPr>
        <p:txBody>
          <a:bodyPr>
            <a:normAutofit/>
          </a:bodyPr>
          <a:lstStyle/>
          <a:p>
            <a:pPr>
              <a:spcAft>
                <a:spcPts val="450"/>
              </a:spcAft>
            </a:pPr>
            <a:r>
              <a:rPr lang="en-US" altLang="en-US" sz="1600" dirty="0">
                <a:solidFill>
                  <a:srgbClr val="000000"/>
                </a:solidFill>
                <a:sym typeface="Wingdings" panose="05000000000000000000" pitchFamily="2" charset="2"/>
              </a:rPr>
              <a:t>Long-Term Lifting of Section 301 tariffs on COVID-19 related imports (per section on COVID).</a:t>
            </a:r>
          </a:p>
          <a:p>
            <a:pPr>
              <a:spcAft>
                <a:spcPts val="450"/>
              </a:spcAft>
              <a:buSzTx/>
            </a:pPr>
            <a:r>
              <a:rPr lang="en-US" altLang="en-US" sz="1600" dirty="0">
                <a:solidFill>
                  <a:srgbClr val="000000"/>
                </a:solidFill>
                <a:sym typeface="Wingdings" panose="05000000000000000000" pitchFamily="2" charset="2"/>
              </a:rPr>
              <a:t>Long-term extension of all existing Section 301 tariff exclusions.</a:t>
            </a:r>
          </a:p>
          <a:p>
            <a:pPr>
              <a:spcAft>
                <a:spcPts val="450"/>
              </a:spcAft>
              <a:buSzTx/>
            </a:pPr>
            <a:r>
              <a:rPr lang="en-US" altLang="en-US" sz="1600" dirty="0">
                <a:solidFill>
                  <a:srgbClr val="000000"/>
                </a:solidFill>
                <a:sym typeface="Wingdings" panose="05000000000000000000" pitchFamily="2" charset="2"/>
              </a:rPr>
              <a:t>Review Section 301 Lists III and IV and align with supply chain priorities developed by both countries (Legal Action Pending). </a:t>
            </a:r>
          </a:p>
          <a:p>
            <a:pPr>
              <a:spcAft>
                <a:spcPts val="450"/>
              </a:spcAft>
              <a:buSzTx/>
            </a:pPr>
            <a:r>
              <a:rPr lang="en-US" altLang="en-US" sz="1600" dirty="0">
                <a:solidFill>
                  <a:srgbClr val="000000"/>
                </a:solidFill>
                <a:sym typeface="Wingdings" panose="05000000000000000000" pitchFamily="2" charset="2"/>
              </a:rPr>
              <a:t>North American/Global Coordination of AD/CVD at least shared monitoring systems of products such as steel, aluminum, and other areas of priority.  </a:t>
            </a:r>
          </a:p>
          <a:p>
            <a:pPr>
              <a:spcAft>
                <a:spcPts val="450"/>
              </a:spcAft>
              <a:buSzTx/>
            </a:pPr>
            <a:r>
              <a:rPr lang="en-US" altLang="en-US" sz="1600" dirty="0">
                <a:solidFill>
                  <a:srgbClr val="000000"/>
                </a:solidFill>
                <a:sym typeface="Wingdings" panose="05000000000000000000" pitchFamily="2" charset="2"/>
              </a:rPr>
              <a:t>Clarity and Coordination regarding forced labor enforcement and outreach to respective business communities particularly SMEs.  </a:t>
            </a:r>
            <a:endParaRPr lang="en-US" altLang="en-US" sz="1600" dirty="0">
              <a:solidFill>
                <a:srgbClr val="000000"/>
              </a:solidFill>
            </a:endParaRPr>
          </a:p>
          <a:p>
            <a:endParaRPr lang="en-US" dirty="0"/>
          </a:p>
        </p:txBody>
      </p:sp>
      <p:sp>
        <p:nvSpPr>
          <p:cNvPr id="6" name="Slide Number Placeholder 5">
            <a:extLst>
              <a:ext uri="{FF2B5EF4-FFF2-40B4-BE49-F238E27FC236}">
                <a16:creationId xmlns:a16="http://schemas.microsoft.com/office/drawing/2014/main" id="{9F207772-D4D8-4693-99CA-8B7A9E93343A}"/>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14</a:t>
            </a:fld>
            <a:endParaRPr lang="en-US"/>
          </a:p>
        </p:txBody>
      </p:sp>
    </p:spTree>
    <p:extLst>
      <p:ext uri="{BB962C8B-B14F-4D97-AF65-F5344CB8AC3E}">
        <p14:creationId xmlns:p14="http://schemas.microsoft.com/office/powerpoint/2010/main" val="2844896904"/>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6CD5-6B0D-4D0F-BEBD-F3C854CD9411}"/>
              </a:ext>
            </a:extLst>
          </p:cNvPr>
          <p:cNvSpPr>
            <a:spLocks noGrp="1"/>
          </p:cNvSpPr>
          <p:nvPr>
            <p:ph type="title"/>
          </p:nvPr>
        </p:nvSpPr>
        <p:spPr/>
        <p:txBody>
          <a:bodyPr/>
          <a:lstStyle/>
          <a:p>
            <a:r>
              <a:rPr lang="en-US" dirty="0"/>
              <a:t>Competitiveness / “Rebuild” </a:t>
            </a:r>
          </a:p>
        </p:txBody>
      </p:sp>
      <p:sp>
        <p:nvSpPr>
          <p:cNvPr id="3" name="Content Placeholder 2">
            <a:extLst>
              <a:ext uri="{FF2B5EF4-FFF2-40B4-BE49-F238E27FC236}">
                <a16:creationId xmlns:a16="http://schemas.microsoft.com/office/drawing/2014/main" id="{A1C76C87-322B-495C-84E4-9FD6D033722A}"/>
              </a:ext>
            </a:extLst>
          </p:cNvPr>
          <p:cNvSpPr>
            <a:spLocks noGrp="1"/>
          </p:cNvSpPr>
          <p:nvPr>
            <p:ph idx="1"/>
          </p:nvPr>
        </p:nvSpPr>
        <p:spPr>
          <a:xfrm>
            <a:off x="461554" y="1063228"/>
            <a:ext cx="8229600" cy="3297005"/>
          </a:xfrm>
        </p:spPr>
        <p:txBody>
          <a:bodyPr>
            <a:normAutofit fontScale="62500" lnSpcReduction="20000"/>
          </a:bodyPr>
          <a:lstStyle/>
          <a:p>
            <a:r>
              <a:rPr lang="en-US" dirty="0"/>
              <a:t>Continental competitiveness is the relentless positive action to complement the enforcement side of the China issue.</a:t>
            </a:r>
          </a:p>
          <a:p>
            <a:r>
              <a:rPr lang="en-US" dirty="0"/>
              <a:t>All Supply Chain strategies issued by the respective governments should call to mind continental competitiveness (e.g., “ally-shoring”, hybrid industrial policy, Canada’s Strategic Innovation Fund, U.S. Mexico-Foundation Reports).</a:t>
            </a:r>
          </a:p>
          <a:p>
            <a:r>
              <a:rPr lang="en-US" dirty="0"/>
              <a:t>Critical Minerals.</a:t>
            </a:r>
          </a:p>
          <a:p>
            <a:r>
              <a:rPr lang="en-US" dirty="0"/>
              <a:t>Shared Regulatory Cooperation during development on issues such as AI, autonomous vehicles, advanced air mobility, agriculture including organics, cyber and ICT.  </a:t>
            </a:r>
          </a:p>
          <a:p>
            <a:r>
              <a:rPr lang="en-US" dirty="0"/>
              <a:t>Renewed focus on regulatory cooperation in pharma and digital services taxes.</a:t>
            </a:r>
          </a:p>
          <a:p>
            <a:r>
              <a:rPr lang="en-US" dirty="0"/>
              <a:t>Talent Mobility/Business Immigration/Trilateral Skills Certification for Trades.</a:t>
            </a:r>
          </a:p>
        </p:txBody>
      </p:sp>
      <p:sp>
        <p:nvSpPr>
          <p:cNvPr id="5" name="Slide Number Placeholder 5">
            <a:extLst>
              <a:ext uri="{FF2B5EF4-FFF2-40B4-BE49-F238E27FC236}">
                <a16:creationId xmlns:a16="http://schemas.microsoft.com/office/drawing/2014/main" id="{DEAE723B-A24B-4FF0-91E2-78D5A80C8A05}"/>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15</a:t>
            </a:fld>
            <a:endParaRPr lang="en-US"/>
          </a:p>
        </p:txBody>
      </p:sp>
    </p:spTree>
    <p:extLst>
      <p:ext uri="{BB962C8B-B14F-4D97-AF65-F5344CB8AC3E}">
        <p14:creationId xmlns:p14="http://schemas.microsoft.com/office/powerpoint/2010/main" val="210724034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6CD5-6B0D-4D0F-BEBD-F3C854CD9411}"/>
              </a:ext>
            </a:extLst>
          </p:cNvPr>
          <p:cNvSpPr>
            <a:spLocks noGrp="1"/>
          </p:cNvSpPr>
          <p:nvPr>
            <p:ph type="title"/>
          </p:nvPr>
        </p:nvSpPr>
        <p:spPr/>
        <p:txBody>
          <a:bodyPr/>
          <a:lstStyle/>
          <a:p>
            <a:r>
              <a:rPr lang="en-US" dirty="0"/>
              <a:t>What’s Next  </a:t>
            </a:r>
          </a:p>
        </p:txBody>
      </p:sp>
      <p:sp>
        <p:nvSpPr>
          <p:cNvPr id="3" name="Content Placeholder 2">
            <a:extLst>
              <a:ext uri="{FF2B5EF4-FFF2-40B4-BE49-F238E27FC236}">
                <a16:creationId xmlns:a16="http://schemas.microsoft.com/office/drawing/2014/main" id="{A1C76C87-322B-495C-84E4-9FD6D033722A}"/>
              </a:ext>
            </a:extLst>
          </p:cNvPr>
          <p:cNvSpPr>
            <a:spLocks noGrp="1"/>
          </p:cNvSpPr>
          <p:nvPr>
            <p:ph idx="1"/>
          </p:nvPr>
        </p:nvSpPr>
        <p:spPr>
          <a:xfrm>
            <a:off x="461554" y="1063228"/>
            <a:ext cx="8229600" cy="3297005"/>
          </a:xfrm>
        </p:spPr>
        <p:txBody>
          <a:bodyPr>
            <a:normAutofit/>
          </a:bodyPr>
          <a:lstStyle/>
          <a:p>
            <a:r>
              <a:rPr lang="en-US" dirty="0"/>
              <a:t>Russia-Ukraine “Rethink” on “Rebuild”-Energy?</a:t>
            </a:r>
          </a:p>
          <a:p>
            <a:r>
              <a:rPr lang="en-US" dirty="0"/>
              <a:t>Does Inflation give the Space to rethink China Tariffs or to say let’s go all in on rebalance?</a:t>
            </a:r>
          </a:p>
          <a:p>
            <a:r>
              <a:rPr lang="en-US" dirty="0"/>
              <a:t>Watch Buy America(n), Build Back Better, Supply Chain reports issued in Feb. 2022.  </a:t>
            </a:r>
          </a:p>
        </p:txBody>
      </p:sp>
      <p:sp>
        <p:nvSpPr>
          <p:cNvPr id="5" name="Slide Number Placeholder 5">
            <a:extLst>
              <a:ext uri="{FF2B5EF4-FFF2-40B4-BE49-F238E27FC236}">
                <a16:creationId xmlns:a16="http://schemas.microsoft.com/office/drawing/2014/main" id="{DEAE723B-A24B-4FF0-91E2-78D5A80C8A05}"/>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16</a:t>
            </a:fld>
            <a:endParaRPr lang="en-US"/>
          </a:p>
        </p:txBody>
      </p:sp>
    </p:spTree>
    <p:extLst>
      <p:ext uri="{BB962C8B-B14F-4D97-AF65-F5344CB8AC3E}">
        <p14:creationId xmlns:p14="http://schemas.microsoft.com/office/powerpoint/2010/main" val="310054894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9A42-E001-4AC1-9BD0-14954FB3FE82}"/>
              </a:ext>
            </a:extLst>
          </p:cNvPr>
          <p:cNvSpPr>
            <a:spLocks noGrp="1"/>
          </p:cNvSpPr>
          <p:nvPr>
            <p:ph type="title"/>
          </p:nvPr>
        </p:nvSpPr>
        <p:spPr/>
        <p:txBody>
          <a:bodyPr/>
          <a:lstStyle/>
          <a:p>
            <a:r>
              <a:rPr lang="en-US" dirty="0"/>
              <a:t>Ft. Bend as the Heart of It All </a:t>
            </a:r>
          </a:p>
        </p:txBody>
      </p:sp>
      <p:sp>
        <p:nvSpPr>
          <p:cNvPr id="3" name="Content Placeholder 2">
            <a:extLst>
              <a:ext uri="{FF2B5EF4-FFF2-40B4-BE49-F238E27FC236}">
                <a16:creationId xmlns:a16="http://schemas.microsoft.com/office/drawing/2014/main" id="{573313F0-216F-46D0-A7E7-D6A5B0C69F5B}"/>
              </a:ext>
            </a:extLst>
          </p:cNvPr>
          <p:cNvSpPr>
            <a:spLocks noGrp="1"/>
          </p:cNvSpPr>
          <p:nvPr>
            <p:ph idx="1"/>
          </p:nvPr>
        </p:nvSpPr>
        <p:spPr/>
        <p:txBody>
          <a:bodyPr/>
          <a:lstStyle/>
          <a:p>
            <a:r>
              <a:rPr lang="en-US" dirty="0"/>
              <a:t>Geographically positioned as a North American and Lat-Am hub but also a global gateway</a:t>
            </a:r>
          </a:p>
          <a:p>
            <a:r>
              <a:rPr lang="en-US" dirty="0"/>
              <a:t>Positioned for the future supply chains / integration</a:t>
            </a:r>
          </a:p>
          <a:p>
            <a:r>
              <a:rPr lang="en-US" dirty="0"/>
              <a:t>Talent  </a:t>
            </a:r>
          </a:p>
        </p:txBody>
      </p:sp>
      <p:sp>
        <p:nvSpPr>
          <p:cNvPr id="4" name="Slide Number Placeholder 3">
            <a:extLst>
              <a:ext uri="{FF2B5EF4-FFF2-40B4-BE49-F238E27FC236}">
                <a16:creationId xmlns:a16="http://schemas.microsoft.com/office/drawing/2014/main" id="{DAA98B8D-D3AA-4425-A953-25F99DDECAA4}"/>
              </a:ext>
            </a:extLst>
          </p:cNvPr>
          <p:cNvSpPr>
            <a:spLocks noGrp="1"/>
          </p:cNvSpPr>
          <p:nvPr>
            <p:ph type="sldNum" sz="quarter" idx="12"/>
          </p:nvPr>
        </p:nvSpPr>
        <p:spPr/>
        <p:txBody>
          <a:bodyPr/>
          <a:lstStyle/>
          <a:p>
            <a:fld id="{A02D8FE9-4ADC-4D3C-BAA0-2504630A5906}" type="slidenum">
              <a:rPr lang="en-US" smtClean="0"/>
              <a:pPr/>
              <a:t>17</a:t>
            </a:fld>
            <a:endParaRPr lang="en-US" dirty="0"/>
          </a:p>
        </p:txBody>
      </p:sp>
    </p:spTree>
    <p:extLst>
      <p:ext uri="{BB962C8B-B14F-4D97-AF65-F5344CB8AC3E}">
        <p14:creationId xmlns:p14="http://schemas.microsoft.com/office/powerpoint/2010/main" val="204179948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3121-AC8A-4AA8-8890-87C551906F89}"/>
              </a:ext>
            </a:extLst>
          </p:cNvPr>
          <p:cNvSpPr>
            <a:spLocks noGrp="1"/>
          </p:cNvSpPr>
          <p:nvPr>
            <p:ph type="title"/>
          </p:nvPr>
        </p:nvSpPr>
        <p:spPr>
          <a:xfrm>
            <a:off x="457200" y="205978"/>
            <a:ext cx="8001000" cy="613172"/>
          </a:xfrm>
        </p:spPr>
        <p:txBody>
          <a:bodyPr>
            <a:noAutofit/>
          </a:bodyPr>
          <a:lstStyle/>
          <a:p>
            <a:pPr marL="0"/>
            <a:r>
              <a:rPr lang="en-US" sz="1400" dirty="0"/>
              <a:t>We invite you to stay abreast of continuing trade developments via our blog,  </a:t>
            </a:r>
            <a:r>
              <a:rPr lang="en-US" sz="1400" u="sng" dirty="0">
                <a:hlinkClick r:id="rId2"/>
              </a:rPr>
              <a:t>ThompsonHineSmartTrade.com</a:t>
            </a:r>
            <a:r>
              <a:rPr lang="en-US" sz="1400" dirty="0"/>
              <a:t>. To receive an email notification whenever a new post is published, </a:t>
            </a:r>
            <a:r>
              <a:rPr lang="en-US" sz="1400" u="sng" dirty="0">
                <a:hlinkClick r:id="rId3"/>
              </a:rPr>
              <a:t>please subscribe to the blog</a:t>
            </a:r>
            <a:r>
              <a:rPr lang="en-US" sz="1400" dirty="0"/>
              <a:t>.</a:t>
            </a:r>
          </a:p>
        </p:txBody>
      </p:sp>
      <p:sp>
        <p:nvSpPr>
          <p:cNvPr id="4" name="Slide Number Placeholder 5">
            <a:extLst>
              <a:ext uri="{FF2B5EF4-FFF2-40B4-BE49-F238E27FC236}">
                <a16:creationId xmlns:a16="http://schemas.microsoft.com/office/drawing/2014/main" id="{F8B28C24-06E1-4E69-9DEE-BC980093BB26}"/>
              </a:ext>
            </a:extLst>
          </p:cNvPr>
          <p:cNvSpPr>
            <a:spLocks noGrp="1"/>
          </p:cNvSpPr>
          <p:nvPr>
            <p:ph type="sldNum" sz="quarter" idx="12"/>
          </p:nvPr>
        </p:nvSpPr>
        <p:spPr>
          <a:xfrm>
            <a:off x="8382000" y="4781550"/>
            <a:ext cx="685800" cy="273844"/>
          </a:xfrm>
        </p:spPr>
        <p:txBody>
          <a:bodyPr/>
          <a:lstStyle>
            <a:lvl1pPr algn="r">
              <a:defRPr/>
            </a:lvl1pPr>
          </a:lstStyle>
          <a:p>
            <a:fld id="{DF6B66B4-5BB6-4B5D-98F1-41F2A25E4458}" type="slidenum">
              <a:rPr lang="en-US" smtClean="0"/>
              <a:t>18</a:t>
            </a:fld>
            <a:endParaRPr lang="en-US" dirty="0"/>
          </a:p>
        </p:txBody>
      </p:sp>
      <p:pic>
        <p:nvPicPr>
          <p:cNvPr id="3" name="Picture 2">
            <a:extLst>
              <a:ext uri="{FF2B5EF4-FFF2-40B4-BE49-F238E27FC236}">
                <a16:creationId xmlns:a16="http://schemas.microsoft.com/office/drawing/2014/main" id="{0ED0209C-B1A8-448A-874E-9D038CCCDDEC}"/>
              </a:ext>
            </a:extLst>
          </p:cNvPr>
          <p:cNvPicPr>
            <a:picLocks noChangeAspect="1"/>
          </p:cNvPicPr>
          <p:nvPr/>
        </p:nvPicPr>
        <p:blipFill>
          <a:blip r:embed="rId4"/>
          <a:stretch>
            <a:fillRect/>
          </a:stretch>
        </p:blipFill>
        <p:spPr>
          <a:xfrm>
            <a:off x="2133600" y="1017901"/>
            <a:ext cx="5215767" cy="3789843"/>
          </a:xfrm>
          <a:prstGeom prst="rect">
            <a:avLst/>
          </a:prstGeom>
          <a:ln>
            <a:solidFill>
              <a:schemeClr val="bg1">
                <a:lumMod val="50000"/>
              </a:schemeClr>
            </a:solidFill>
          </a:ln>
        </p:spPr>
      </p:pic>
    </p:spTree>
    <p:extLst>
      <p:ext uri="{BB962C8B-B14F-4D97-AF65-F5344CB8AC3E}">
        <p14:creationId xmlns:p14="http://schemas.microsoft.com/office/powerpoint/2010/main" val="2635130436"/>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a:xfrm>
            <a:off x="1657350" y="1628775"/>
            <a:ext cx="2971800" cy="1114425"/>
          </a:xfrm>
        </p:spPr>
        <p:txBody>
          <a:bodyPr/>
          <a:lstStyle/>
          <a:p>
            <a:pPr>
              <a:spcBef>
                <a:spcPts val="0"/>
              </a:spcBef>
              <a:spcAft>
                <a:spcPts val="0"/>
              </a:spcAft>
            </a:pPr>
            <a:r>
              <a:rPr lang="en-US" dirty="0"/>
              <a:t>Dan Ujczo </a:t>
            </a:r>
            <a:br>
              <a:rPr lang="en-US" dirty="0"/>
            </a:br>
            <a:r>
              <a:rPr lang="en-US" dirty="0">
                <a:hlinkClick r:id="rId3"/>
              </a:rPr>
              <a:t>dan.ujczo@thompsonhine.com</a:t>
            </a:r>
            <a:endParaRPr lang="en-US" dirty="0"/>
          </a:p>
          <a:p>
            <a:pPr>
              <a:spcBef>
                <a:spcPts val="0"/>
              </a:spcBef>
              <a:spcAft>
                <a:spcPts val="0"/>
              </a:spcAft>
            </a:pPr>
            <a:r>
              <a:rPr lang="en-US" dirty="0"/>
              <a:t>614-271-8355 (m)</a:t>
            </a:r>
          </a:p>
          <a:p>
            <a:pPr>
              <a:spcBef>
                <a:spcPts val="0"/>
              </a:spcBef>
              <a:spcAft>
                <a:spcPts val="0"/>
              </a:spcAft>
            </a:pPr>
            <a:r>
              <a:rPr lang="en-US" dirty="0"/>
              <a:t>614-469-3319 (o)</a:t>
            </a:r>
          </a:p>
        </p:txBody>
      </p:sp>
    </p:spTree>
    <p:extLst>
      <p:ext uri="{BB962C8B-B14F-4D97-AF65-F5344CB8AC3E}">
        <p14:creationId xmlns:p14="http://schemas.microsoft.com/office/powerpoint/2010/main" val="227430147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80764"/>
            <a:ext cx="8229600" cy="1021556"/>
          </a:xfrm>
        </p:spPr>
        <p:txBody>
          <a:bodyPr/>
          <a:lstStyle/>
          <a:p>
            <a:r>
              <a:rPr lang="en-US" dirty="0"/>
              <a:t>HOW’D WE GET HERE </a:t>
            </a:r>
          </a:p>
        </p:txBody>
      </p:sp>
      <p:sp>
        <p:nvSpPr>
          <p:cNvPr id="4" name="Slide Number Placeholder 5">
            <a:extLst>
              <a:ext uri="{FF2B5EF4-FFF2-40B4-BE49-F238E27FC236}">
                <a16:creationId xmlns:a16="http://schemas.microsoft.com/office/drawing/2014/main" id="{14AF5266-17BF-4329-B392-FA1BD8FD439C}"/>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2</a:t>
            </a:fld>
            <a:endParaRPr lang="en-US"/>
          </a:p>
        </p:txBody>
      </p:sp>
    </p:spTree>
    <p:extLst>
      <p:ext uri="{BB962C8B-B14F-4D97-AF65-F5344CB8AC3E}">
        <p14:creationId xmlns:p14="http://schemas.microsoft.com/office/powerpoint/2010/main" val="3974128564"/>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99D8-1CB4-4FFE-9998-EE01A98000DC}"/>
              </a:ext>
            </a:extLst>
          </p:cNvPr>
          <p:cNvSpPr>
            <a:spLocks noGrp="1"/>
          </p:cNvSpPr>
          <p:nvPr>
            <p:ph type="title"/>
          </p:nvPr>
        </p:nvSpPr>
        <p:spPr/>
        <p:txBody>
          <a:bodyPr anchor="ctr">
            <a:normAutofit/>
          </a:bodyPr>
          <a:lstStyle/>
          <a:p>
            <a:pPr>
              <a:lnSpc>
                <a:spcPct val="90000"/>
              </a:lnSpc>
            </a:pPr>
            <a:r>
              <a:rPr lang="en-US" sz="2500" dirty="0"/>
              <a:t>The Long Thaw . . . 1990s-2010s</a:t>
            </a:r>
            <a:br>
              <a:rPr lang="en-US" sz="2500" dirty="0"/>
            </a:br>
            <a:endParaRPr lang="en-US" sz="2500"/>
          </a:p>
        </p:txBody>
      </p:sp>
      <p:pic>
        <p:nvPicPr>
          <p:cNvPr id="1026" name="Picture 2" descr="See the source image">
            <a:extLst>
              <a:ext uri="{FF2B5EF4-FFF2-40B4-BE49-F238E27FC236}">
                <a16:creationId xmlns:a16="http://schemas.microsoft.com/office/drawing/2014/main" id="{7946AAF2-FB46-433E-9259-84E7D3B12C10}"/>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0" y="1050403"/>
            <a:ext cx="5454332" cy="3297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0EFF3098-EBBE-E045-B4C7-28C9CB7FA88E}"/>
              </a:ext>
            </a:extLst>
          </p:cNvPr>
          <p:cNvGraphicFramePr>
            <a:graphicFrameLocks noGrp="1"/>
          </p:cNvGraphicFramePr>
          <p:nvPr>
            <p:ph sz="half" idx="4294967295"/>
            <p:extLst>
              <p:ext uri="{D42A27DB-BD31-4B8C-83A1-F6EECF244321}">
                <p14:modId xmlns:p14="http://schemas.microsoft.com/office/powerpoint/2010/main" val="2163120087"/>
              </p:ext>
            </p:extLst>
          </p:nvPr>
        </p:nvGraphicFramePr>
        <p:xfrm>
          <a:off x="4953000" y="1063228"/>
          <a:ext cx="4038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DD8E82A8-48D4-46A9-AA6D-49E8F5B00A43}"/>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3</a:t>
            </a:fld>
            <a:endParaRPr lang="en-US"/>
          </a:p>
        </p:txBody>
      </p:sp>
    </p:spTree>
    <p:extLst>
      <p:ext uri="{BB962C8B-B14F-4D97-AF65-F5344CB8AC3E}">
        <p14:creationId xmlns:p14="http://schemas.microsoft.com/office/powerpoint/2010/main" val="596749605"/>
      </p:ext>
    </p:extLst>
  </p:cSld>
  <p:clrMapOvr>
    <a:masterClrMapping/>
  </p:clrMapOvr>
</p:sld>
</file>

<file path=ppt/slides/slide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8588-E0D2-4223-8903-EB2F8711FEF5}"/>
              </a:ext>
            </a:extLst>
          </p:cNvPr>
          <p:cNvSpPr>
            <a:spLocks noGrp="1"/>
          </p:cNvSpPr>
          <p:nvPr>
            <p:ph type="title"/>
          </p:nvPr>
        </p:nvSpPr>
        <p:spPr>
          <a:xfrm>
            <a:off x="457200" y="205978"/>
            <a:ext cx="5943600" cy="857250"/>
          </a:xfrm>
        </p:spPr>
        <p:txBody>
          <a:bodyPr anchor="ctr">
            <a:normAutofit/>
          </a:bodyPr>
          <a:lstStyle/>
          <a:p>
            <a:r>
              <a:rPr lang="en-US" dirty="0"/>
              <a:t>The Long Thaw (cont.) </a:t>
            </a:r>
          </a:p>
        </p:txBody>
      </p:sp>
      <p:sp>
        <p:nvSpPr>
          <p:cNvPr id="4" name="Slide Number Placeholder 3">
            <a:extLst>
              <a:ext uri="{FF2B5EF4-FFF2-40B4-BE49-F238E27FC236}">
                <a16:creationId xmlns:a16="http://schemas.microsoft.com/office/drawing/2014/main" id="{F81FCBA3-8B80-4B51-A333-C64A9DCE93CC}"/>
              </a:ext>
            </a:extLst>
          </p:cNvPr>
          <p:cNvSpPr>
            <a:spLocks noGrp="1"/>
          </p:cNvSpPr>
          <p:nvPr>
            <p:ph type="sldNum" sz="quarter" idx="12"/>
          </p:nvPr>
        </p:nvSpPr>
        <p:spPr>
          <a:xfrm>
            <a:off x="8305800" y="4767263"/>
            <a:ext cx="533400" cy="273844"/>
          </a:xfrm>
        </p:spPr>
        <p:txBody>
          <a:bodyPr anchor="ctr">
            <a:normAutofit/>
          </a:bodyPr>
          <a:lstStyle/>
          <a:p>
            <a:pPr>
              <a:spcAft>
                <a:spcPts val="600"/>
              </a:spcAft>
            </a:pPr>
            <a:fld id="{A02D8FE9-4ADC-4D3C-BAA0-2504630A5906}" type="slidenum">
              <a:rPr lang="en-US" smtClean="0"/>
              <a:pPr>
                <a:spcAft>
                  <a:spcPts val="600"/>
                </a:spcAft>
              </a:pPr>
              <a:t>4</a:t>
            </a:fld>
            <a:endParaRPr lang="en-US"/>
          </a:p>
        </p:txBody>
      </p:sp>
      <p:graphicFrame>
        <p:nvGraphicFramePr>
          <p:cNvPr id="6" name="Content Placeholder 2">
            <a:extLst>
              <a:ext uri="{FF2B5EF4-FFF2-40B4-BE49-F238E27FC236}">
                <a16:creationId xmlns:a16="http://schemas.microsoft.com/office/drawing/2014/main" id="{22DA4D13-6097-DC27-D44D-D31008BF7126}"/>
              </a:ext>
            </a:extLst>
          </p:cNvPr>
          <p:cNvGraphicFramePr>
            <a:graphicFrameLocks noGrp="1"/>
          </p:cNvGraphicFramePr>
          <p:nvPr>
            <p:ph idx="1"/>
            <p:extLst>
              <p:ext uri="{D42A27DB-BD31-4B8C-83A1-F6EECF244321}">
                <p14:modId xmlns:p14="http://schemas.microsoft.com/office/powerpoint/2010/main" val="114061343"/>
              </p:ext>
            </p:extLst>
          </p:nvPr>
        </p:nvGraphicFramePr>
        <p:xfrm>
          <a:off x="457200" y="1297617"/>
          <a:ext cx="8229600" cy="329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a:extLst>
              <a:ext uri="{FF2B5EF4-FFF2-40B4-BE49-F238E27FC236}">
                <a16:creationId xmlns:a16="http://schemas.microsoft.com/office/drawing/2014/main" id="{AE3D9521-5D76-4C1F-A047-34542F697EC3}"/>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4</a:t>
            </a:fld>
            <a:endParaRPr lang="en-US"/>
          </a:p>
        </p:txBody>
      </p:sp>
    </p:spTree>
    <p:extLst>
      <p:ext uri="{BB962C8B-B14F-4D97-AF65-F5344CB8AC3E}">
        <p14:creationId xmlns:p14="http://schemas.microsoft.com/office/powerpoint/2010/main" val="989287280"/>
      </p:ext>
    </p:extLst>
  </p:cSld>
  <p:clrMapOvr>
    <a:masterClrMapping/>
  </p:clrMapOvr>
</p:sld>
</file>

<file path=ppt/slides/slide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8588-E0D2-4223-8903-EB2F8711FEF5}"/>
              </a:ext>
            </a:extLst>
          </p:cNvPr>
          <p:cNvSpPr>
            <a:spLocks noGrp="1"/>
          </p:cNvSpPr>
          <p:nvPr>
            <p:ph type="title"/>
          </p:nvPr>
        </p:nvSpPr>
        <p:spPr>
          <a:xfrm>
            <a:off x="457200" y="205978"/>
            <a:ext cx="5943600" cy="857250"/>
          </a:xfrm>
        </p:spPr>
        <p:txBody>
          <a:bodyPr anchor="ctr">
            <a:normAutofit/>
          </a:bodyPr>
          <a:lstStyle/>
          <a:p>
            <a:r>
              <a:rPr lang="en-US" dirty="0"/>
              <a:t>Meanwhile . . . </a:t>
            </a:r>
          </a:p>
        </p:txBody>
      </p:sp>
      <p:sp>
        <p:nvSpPr>
          <p:cNvPr id="4" name="Slide Number Placeholder 3">
            <a:extLst>
              <a:ext uri="{FF2B5EF4-FFF2-40B4-BE49-F238E27FC236}">
                <a16:creationId xmlns:a16="http://schemas.microsoft.com/office/drawing/2014/main" id="{F81FCBA3-8B80-4B51-A333-C64A9DCE93CC}"/>
              </a:ext>
            </a:extLst>
          </p:cNvPr>
          <p:cNvSpPr>
            <a:spLocks noGrp="1"/>
          </p:cNvSpPr>
          <p:nvPr>
            <p:ph type="sldNum" sz="quarter" idx="12"/>
          </p:nvPr>
        </p:nvSpPr>
        <p:spPr>
          <a:xfrm>
            <a:off x="8305800" y="4767263"/>
            <a:ext cx="533400" cy="273844"/>
          </a:xfrm>
        </p:spPr>
        <p:txBody>
          <a:bodyPr anchor="ctr">
            <a:normAutofit/>
          </a:bodyPr>
          <a:lstStyle/>
          <a:p>
            <a:pPr>
              <a:spcAft>
                <a:spcPts val="600"/>
              </a:spcAft>
            </a:pPr>
            <a:fld id="{A02D8FE9-4ADC-4D3C-BAA0-2504630A5906}"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22DA4D13-6097-DC27-D44D-D31008BF7126}"/>
              </a:ext>
            </a:extLst>
          </p:cNvPr>
          <p:cNvGraphicFramePr>
            <a:graphicFrameLocks noGrp="1"/>
          </p:cNvGraphicFramePr>
          <p:nvPr>
            <p:ph idx="1"/>
            <p:extLst>
              <p:ext uri="{D42A27DB-BD31-4B8C-83A1-F6EECF244321}">
                <p14:modId xmlns:p14="http://schemas.microsoft.com/office/powerpoint/2010/main" val="345423768"/>
              </p:ext>
            </p:extLst>
          </p:nvPr>
        </p:nvGraphicFramePr>
        <p:xfrm>
          <a:off x="457200" y="1297617"/>
          <a:ext cx="8229600" cy="329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a:extLst>
              <a:ext uri="{FF2B5EF4-FFF2-40B4-BE49-F238E27FC236}">
                <a16:creationId xmlns:a16="http://schemas.microsoft.com/office/drawing/2014/main" id="{A771AC09-4939-47C0-96F9-2DF9FFA81E20}"/>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5</a:t>
            </a:fld>
            <a:endParaRPr lang="en-US"/>
          </a:p>
        </p:txBody>
      </p:sp>
    </p:spTree>
    <p:extLst>
      <p:ext uri="{BB962C8B-B14F-4D97-AF65-F5344CB8AC3E}">
        <p14:creationId xmlns:p14="http://schemas.microsoft.com/office/powerpoint/2010/main" val="1407179888"/>
      </p:ext>
    </p:extLst>
  </p:cSld>
  <p:clrMapOvr>
    <a:masterClrMapping/>
  </p:clrMapOvr>
</p:sld>
</file>

<file path=ppt/slides/slide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8588-E0D2-4223-8903-EB2F8711FEF5}"/>
              </a:ext>
            </a:extLst>
          </p:cNvPr>
          <p:cNvSpPr>
            <a:spLocks noGrp="1"/>
          </p:cNvSpPr>
          <p:nvPr>
            <p:ph type="title"/>
          </p:nvPr>
        </p:nvSpPr>
        <p:spPr>
          <a:xfrm>
            <a:off x="457200" y="205978"/>
            <a:ext cx="5943600" cy="857250"/>
          </a:xfrm>
        </p:spPr>
        <p:txBody>
          <a:bodyPr anchor="ctr">
            <a:normAutofit/>
          </a:bodyPr>
          <a:lstStyle/>
          <a:p>
            <a:r>
              <a:rPr lang="en-US" dirty="0"/>
              <a:t>“Rebalance”  (2016-2020) </a:t>
            </a:r>
          </a:p>
        </p:txBody>
      </p:sp>
      <p:sp>
        <p:nvSpPr>
          <p:cNvPr id="4" name="Slide Number Placeholder 3">
            <a:extLst>
              <a:ext uri="{FF2B5EF4-FFF2-40B4-BE49-F238E27FC236}">
                <a16:creationId xmlns:a16="http://schemas.microsoft.com/office/drawing/2014/main" id="{F81FCBA3-8B80-4B51-A333-C64A9DCE93CC}"/>
              </a:ext>
            </a:extLst>
          </p:cNvPr>
          <p:cNvSpPr>
            <a:spLocks noGrp="1"/>
          </p:cNvSpPr>
          <p:nvPr>
            <p:ph type="sldNum" sz="quarter" idx="12"/>
          </p:nvPr>
        </p:nvSpPr>
        <p:spPr>
          <a:xfrm>
            <a:off x="8305800" y="4767263"/>
            <a:ext cx="533400" cy="273844"/>
          </a:xfrm>
        </p:spPr>
        <p:txBody>
          <a:bodyPr anchor="ctr">
            <a:normAutofit/>
          </a:bodyPr>
          <a:lstStyle/>
          <a:p>
            <a:pPr>
              <a:spcAft>
                <a:spcPts val="600"/>
              </a:spcAft>
            </a:pPr>
            <a:fld id="{A02D8FE9-4ADC-4D3C-BAA0-2504630A5906}"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22DA4D13-6097-DC27-D44D-D31008BF7126}"/>
              </a:ext>
            </a:extLst>
          </p:cNvPr>
          <p:cNvGraphicFramePr>
            <a:graphicFrameLocks noGrp="1"/>
          </p:cNvGraphicFramePr>
          <p:nvPr>
            <p:ph idx="1"/>
            <p:extLst>
              <p:ext uri="{D42A27DB-BD31-4B8C-83A1-F6EECF244321}">
                <p14:modId xmlns:p14="http://schemas.microsoft.com/office/powerpoint/2010/main" val="3325026052"/>
              </p:ext>
            </p:extLst>
          </p:nvPr>
        </p:nvGraphicFramePr>
        <p:xfrm>
          <a:off x="457200" y="1297617"/>
          <a:ext cx="8229600" cy="329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a:extLst>
              <a:ext uri="{FF2B5EF4-FFF2-40B4-BE49-F238E27FC236}">
                <a16:creationId xmlns:a16="http://schemas.microsoft.com/office/drawing/2014/main" id="{E7258BB7-090C-47CC-A97D-EF2A29976857}"/>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6</a:t>
            </a:fld>
            <a:endParaRPr lang="en-US"/>
          </a:p>
        </p:txBody>
      </p:sp>
    </p:spTree>
    <p:extLst>
      <p:ext uri="{BB962C8B-B14F-4D97-AF65-F5344CB8AC3E}">
        <p14:creationId xmlns:p14="http://schemas.microsoft.com/office/powerpoint/2010/main" val="62336858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37AD-C2E3-4DAC-AF29-B15B02E44BDB}"/>
              </a:ext>
            </a:extLst>
          </p:cNvPr>
          <p:cNvSpPr>
            <a:spLocks noGrp="1"/>
          </p:cNvSpPr>
          <p:nvPr>
            <p:ph type="title"/>
          </p:nvPr>
        </p:nvSpPr>
        <p:spPr>
          <a:xfrm>
            <a:off x="1792288" y="3752850"/>
            <a:ext cx="5486400" cy="800100"/>
          </a:xfrm>
        </p:spPr>
        <p:txBody>
          <a:bodyPr anchor="ctr" anchorCtr="0">
            <a:normAutofit/>
          </a:bodyPr>
          <a:lstStyle/>
          <a:p>
            <a:pPr algn="ctr"/>
            <a:r>
              <a:rPr lang="en-US" dirty="0"/>
              <a:t>CUSMA/ACEUM</a:t>
            </a:r>
            <a:br>
              <a:rPr lang="en-US" dirty="0"/>
            </a:br>
            <a:r>
              <a:rPr lang="en-US" dirty="0"/>
              <a:t>USMCA/TMEC</a:t>
            </a:r>
          </a:p>
        </p:txBody>
      </p:sp>
      <p:sp>
        <p:nvSpPr>
          <p:cNvPr id="4" name="Picture Placeholder 3">
            <a:extLst>
              <a:ext uri="{FF2B5EF4-FFF2-40B4-BE49-F238E27FC236}">
                <a16:creationId xmlns:a16="http://schemas.microsoft.com/office/drawing/2014/main" id="{4B32D548-4BFE-46F8-A31C-0CCC2EAAED9F}"/>
              </a:ext>
            </a:extLst>
          </p:cNvPr>
          <p:cNvSpPr>
            <a:spLocks noGrp="1"/>
          </p:cNvSpPr>
          <p:nvPr>
            <p:ph type="pic" idx="1"/>
          </p:nvPr>
        </p:nvSpPr>
        <p:spPr/>
      </p:sp>
      <p:pic>
        <p:nvPicPr>
          <p:cNvPr id="5" name="Picture 4">
            <a:extLst>
              <a:ext uri="{FF2B5EF4-FFF2-40B4-BE49-F238E27FC236}">
                <a16:creationId xmlns:a16="http://schemas.microsoft.com/office/drawing/2014/main" id="{F08CCB84-05A6-40D0-8925-84020F655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234" y="451548"/>
            <a:ext cx="5471454" cy="3086100"/>
          </a:xfrm>
          <a:prstGeom prst="rect">
            <a:avLst/>
          </a:prstGeom>
        </p:spPr>
      </p:pic>
      <p:sp>
        <p:nvSpPr>
          <p:cNvPr id="6" name="Slide Number Placeholder 5">
            <a:extLst>
              <a:ext uri="{FF2B5EF4-FFF2-40B4-BE49-F238E27FC236}">
                <a16:creationId xmlns:a16="http://schemas.microsoft.com/office/drawing/2014/main" id="{9C116C2E-6C23-4587-B948-AE2444F3E2DA}"/>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7</a:t>
            </a:fld>
            <a:endParaRPr lang="en-US"/>
          </a:p>
        </p:txBody>
      </p:sp>
    </p:spTree>
    <p:extLst>
      <p:ext uri="{BB962C8B-B14F-4D97-AF65-F5344CB8AC3E}">
        <p14:creationId xmlns:p14="http://schemas.microsoft.com/office/powerpoint/2010/main" val="3501873144"/>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99D8-1CB4-4FFE-9998-EE01A98000DC}"/>
              </a:ext>
            </a:extLst>
          </p:cNvPr>
          <p:cNvSpPr>
            <a:spLocks noGrp="1"/>
          </p:cNvSpPr>
          <p:nvPr>
            <p:ph type="title"/>
          </p:nvPr>
        </p:nvSpPr>
        <p:spPr/>
        <p:txBody>
          <a:bodyPr anchor="ctr">
            <a:normAutofit/>
          </a:bodyPr>
          <a:lstStyle/>
          <a:p>
            <a:r>
              <a:rPr lang="en-US" dirty="0"/>
              <a:t>The Road to the New NAFTA … </a:t>
            </a:r>
          </a:p>
        </p:txBody>
      </p:sp>
      <p:sp>
        <p:nvSpPr>
          <p:cNvPr id="3" name="Content Placeholder 2">
            <a:extLst>
              <a:ext uri="{FF2B5EF4-FFF2-40B4-BE49-F238E27FC236}">
                <a16:creationId xmlns:a16="http://schemas.microsoft.com/office/drawing/2014/main" id="{382A9C3C-B987-4096-82C7-FCF49A28ABFA}"/>
              </a:ext>
            </a:extLst>
          </p:cNvPr>
          <p:cNvSpPr>
            <a:spLocks noGrp="1"/>
          </p:cNvSpPr>
          <p:nvPr>
            <p:ph idx="1"/>
          </p:nvPr>
        </p:nvSpPr>
        <p:spPr>
          <a:xfrm>
            <a:off x="571500" y="971550"/>
            <a:ext cx="8001000" cy="3394472"/>
          </a:xfrm>
        </p:spPr>
        <p:txBody>
          <a:bodyPr>
            <a:normAutofit fontScale="70000" lnSpcReduction="20000"/>
          </a:bodyPr>
          <a:lstStyle/>
          <a:p>
            <a:r>
              <a:rPr lang="en-US" dirty="0"/>
              <a:t>At least 20 yrs. of negative views toward NAFTA in U.S. in industrial Midwest (auto), Carolinas (textiles, furniture), Northeast (apparel), Florida (tomato wars), etc.</a:t>
            </a:r>
          </a:p>
          <a:p>
            <a:r>
              <a:rPr lang="en-US" dirty="0"/>
              <a:t>“Standby” mode during post-9/11, Great Recession, Recovery</a:t>
            </a:r>
          </a:p>
          <a:p>
            <a:r>
              <a:rPr lang="en-US" dirty="0"/>
              <a:t>No will in Security Prosperity Partnership (SPP), Beyond the Border (</a:t>
            </a:r>
            <a:r>
              <a:rPr lang="en-US" dirty="0" err="1"/>
              <a:t>BtB</a:t>
            </a:r>
            <a:r>
              <a:rPr lang="en-US" dirty="0"/>
              <a:t>), Regulatory Cooperation Council, Bilats</a:t>
            </a:r>
          </a:p>
          <a:p>
            <a:r>
              <a:rPr lang="en-US" dirty="0"/>
              <a:t>Trade &amp; Undocumented Migration Issues Come Together</a:t>
            </a:r>
          </a:p>
          <a:p>
            <a:r>
              <a:rPr lang="en-US" dirty="0"/>
              <a:t>The end of the “North American Platform”</a:t>
            </a:r>
          </a:p>
          <a:p>
            <a:r>
              <a:rPr lang="en-US" dirty="0"/>
              <a:t>All leading to a volatile situation with Democrats </a:t>
            </a:r>
            <a:r>
              <a:rPr lang="en-US" u="sng" dirty="0"/>
              <a:t>and</a:t>
            </a:r>
            <a:r>
              <a:rPr lang="en-US" dirty="0"/>
              <a:t> Republicans  </a:t>
            </a:r>
          </a:p>
        </p:txBody>
      </p:sp>
      <p:sp>
        <p:nvSpPr>
          <p:cNvPr id="4" name="Slide Number Placeholder 5">
            <a:extLst>
              <a:ext uri="{FF2B5EF4-FFF2-40B4-BE49-F238E27FC236}">
                <a16:creationId xmlns:a16="http://schemas.microsoft.com/office/drawing/2014/main" id="{9C5574BB-C7E0-410C-8DE5-1123A6C27FCC}"/>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8</a:t>
            </a:fld>
            <a:endParaRPr lang="en-US"/>
          </a:p>
        </p:txBody>
      </p:sp>
    </p:spTree>
    <p:extLst>
      <p:ext uri="{BB962C8B-B14F-4D97-AF65-F5344CB8AC3E}">
        <p14:creationId xmlns:p14="http://schemas.microsoft.com/office/powerpoint/2010/main" val="4047970819"/>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99D8-1CB4-4FFE-9998-EE01A98000DC}"/>
              </a:ext>
            </a:extLst>
          </p:cNvPr>
          <p:cNvSpPr>
            <a:spLocks noGrp="1"/>
          </p:cNvSpPr>
          <p:nvPr>
            <p:ph type="title"/>
          </p:nvPr>
        </p:nvSpPr>
        <p:spPr>
          <a:xfrm>
            <a:off x="457200" y="205978"/>
            <a:ext cx="5943600" cy="857250"/>
          </a:xfrm>
        </p:spPr>
        <p:txBody>
          <a:bodyPr anchor="ctr">
            <a:normAutofit fontScale="90000"/>
          </a:bodyPr>
          <a:lstStyle/>
          <a:p>
            <a:pPr algn="l"/>
            <a:r>
              <a:rPr lang="en-US" dirty="0"/>
              <a:t>New NAFTA: </a:t>
            </a:r>
            <a:br>
              <a:rPr lang="en-US" dirty="0"/>
            </a:br>
            <a:r>
              <a:rPr lang="en-US" dirty="0"/>
              <a:t>The Three U.S. Objectives</a:t>
            </a:r>
          </a:p>
        </p:txBody>
      </p:sp>
      <p:pic>
        <p:nvPicPr>
          <p:cNvPr id="5" name="Content Placeholder 4" descr="A person in a suit&#10;&#10;Description automatically generated with medium confidence">
            <a:extLst>
              <a:ext uri="{FF2B5EF4-FFF2-40B4-BE49-F238E27FC236}">
                <a16:creationId xmlns:a16="http://schemas.microsoft.com/office/drawing/2014/main" id="{6A0A5851-10F3-4BDF-A28F-F90F1B41B2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00150"/>
            <a:ext cx="3635985" cy="3394075"/>
          </a:xfrm>
        </p:spPr>
      </p:pic>
      <p:sp>
        <p:nvSpPr>
          <p:cNvPr id="3" name="Content Placeholder 2">
            <a:extLst>
              <a:ext uri="{FF2B5EF4-FFF2-40B4-BE49-F238E27FC236}">
                <a16:creationId xmlns:a16="http://schemas.microsoft.com/office/drawing/2014/main" id="{382A9C3C-B987-4096-82C7-FCF49A28ABFA}"/>
              </a:ext>
            </a:extLst>
          </p:cNvPr>
          <p:cNvSpPr>
            <a:spLocks noGrp="1"/>
          </p:cNvSpPr>
          <p:nvPr>
            <p:ph sz="half" idx="2"/>
          </p:nvPr>
        </p:nvSpPr>
        <p:spPr>
          <a:xfrm>
            <a:off x="4419600" y="1276350"/>
            <a:ext cx="4267200" cy="3394075"/>
          </a:xfrm>
        </p:spPr>
        <p:txBody>
          <a:bodyPr>
            <a:normAutofit fontScale="92500" lnSpcReduction="20000"/>
          </a:bodyPr>
          <a:lstStyle/>
          <a:p>
            <a:pPr>
              <a:buFont typeface="+mj-lt"/>
              <a:buAutoNum type="arabicPeriod"/>
            </a:pPr>
            <a:r>
              <a:rPr lang="en-US" dirty="0"/>
              <a:t>China, China, China</a:t>
            </a:r>
          </a:p>
          <a:p>
            <a:pPr>
              <a:buFont typeface="+mj-lt"/>
              <a:buAutoNum type="arabicPeriod"/>
            </a:pPr>
            <a:r>
              <a:rPr lang="en-US" dirty="0"/>
              <a:t>Labor Issues in Mexico</a:t>
            </a:r>
          </a:p>
          <a:p>
            <a:pPr>
              <a:buFont typeface="+mj-lt"/>
              <a:buAutoNum type="arabicPeriod"/>
            </a:pPr>
            <a:r>
              <a:rPr lang="en-US" dirty="0"/>
              <a:t>Michael Corleone Strategy</a:t>
            </a:r>
          </a:p>
          <a:p>
            <a:pPr lvl="1"/>
            <a:r>
              <a:rPr lang="en-US" dirty="0"/>
              <a:t>Dairy, NFL, De Minimis/LVS, Mexican Trucking, etc.</a:t>
            </a:r>
          </a:p>
          <a:p>
            <a:pPr lvl="1"/>
            <a:r>
              <a:rPr lang="en-US" dirty="0"/>
              <a:t>But . . .Softwood and Tomatoes “Ring-fenced”</a:t>
            </a:r>
          </a:p>
          <a:p>
            <a:pPr marL="0" indent="0" algn="ctr">
              <a:buNone/>
            </a:pPr>
            <a:r>
              <a:rPr lang="en-US" sz="1900" i="1" dirty="0"/>
              <a:t>*Market Access Not a Key Negotiating Topic for U.S.* </a:t>
            </a:r>
          </a:p>
        </p:txBody>
      </p:sp>
      <p:sp>
        <p:nvSpPr>
          <p:cNvPr id="6" name="Slide Number Placeholder 5">
            <a:extLst>
              <a:ext uri="{FF2B5EF4-FFF2-40B4-BE49-F238E27FC236}">
                <a16:creationId xmlns:a16="http://schemas.microsoft.com/office/drawing/2014/main" id="{22BCDD1E-0A39-47E1-9058-769ADF2BE0A3}"/>
              </a:ext>
            </a:extLst>
          </p:cNvPr>
          <p:cNvSpPr txBox="1">
            <a:spLocks/>
          </p:cNvSpPr>
          <p:nvPr/>
        </p:nvSpPr>
        <p:spPr>
          <a:xfrm>
            <a:off x="4572000" y="4767263"/>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D8FE9-4ADC-4D3C-BAA0-2504630A5906}" type="slidenum">
              <a:rPr lang="en-US" smtClean="0"/>
              <a:pPr/>
              <a:t>9</a:t>
            </a:fld>
            <a:endParaRPr lang="en-US"/>
          </a:p>
        </p:txBody>
      </p:sp>
    </p:spTree>
    <p:extLst>
      <p:ext uri="{BB962C8B-B14F-4D97-AF65-F5344CB8AC3E}">
        <p14:creationId xmlns:p14="http://schemas.microsoft.com/office/powerpoint/2010/main" val="3539296536"/>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434342"/>
      </a:dk2>
      <a:lt2>
        <a:srgbClr val="CDD7D9"/>
      </a:lt2>
      <a:accent1>
        <a:srgbClr val="797B7E"/>
      </a:accent1>
      <a:accent2>
        <a:srgbClr val="F96A1B"/>
      </a:accent2>
      <a:accent3>
        <a:srgbClr val="08A1D9"/>
      </a:accent3>
      <a:accent4>
        <a:srgbClr val="7030A0"/>
      </a:accent4>
      <a:accent5>
        <a:srgbClr val="C2AD8D"/>
      </a:accent5>
      <a:accent6>
        <a:srgbClr val="506E94"/>
      </a:accent6>
      <a:hlink>
        <a:srgbClr val="D71825"/>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_Privacy_and_Data_Security_-_Zych__T">
  <a:themeElements>
    <a:clrScheme name="Custom 12">
      <a:dk1>
        <a:sysClr val="windowText" lastClr="000000"/>
      </a:dk1>
      <a:lt1>
        <a:sysClr val="window" lastClr="FFFFFF"/>
      </a:lt1>
      <a:dk2>
        <a:srgbClr val="1F497D"/>
      </a:dk2>
      <a:lt2>
        <a:srgbClr val="EEECE1"/>
      </a:lt2>
      <a:accent1>
        <a:srgbClr val="052B42"/>
      </a:accent1>
      <a:accent2>
        <a:srgbClr val="D71825"/>
      </a:accent2>
      <a:accent3>
        <a:srgbClr val="626AB9"/>
      </a:accent3>
      <a:accent4>
        <a:srgbClr val="F1A801"/>
      </a:accent4>
      <a:accent5>
        <a:srgbClr val="4BACC6"/>
      </a:accent5>
      <a:accent6>
        <a:srgbClr val="F79646"/>
      </a:accent6>
      <a:hlink>
        <a:srgbClr val="D7182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_Tr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